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DE04C-52AA-4337-AF32-626428775F20}" type="datetimeFigureOut">
              <a:rPr kumimoji="1" lang="ja-JP" altLang="en-US" smtClean="0"/>
              <a:t>2014/6/15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36CEF-EACE-4BB3-8C32-8CE715BA22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4127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DE04C-52AA-4337-AF32-626428775F20}" type="datetimeFigureOut">
              <a:rPr kumimoji="1" lang="ja-JP" altLang="en-US" smtClean="0"/>
              <a:t>2014/6/15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36CEF-EACE-4BB3-8C32-8CE715BA22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1722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DE04C-52AA-4337-AF32-626428775F20}" type="datetimeFigureOut">
              <a:rPr kumimoji="1" lang="ja-JP" altLang="en-US" smtClean="0"/>
              <a:t>2014/6/15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36CEF-EACE-4BB3-8C32-8CE715BA22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3787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DE04C-52AA-4337-AF32-626428775F20}" type="datetimeFigureOut">
              <a:rPr kumimoji="1" lang="ja-JP" altLang="en-US" smtClean="0"/>
              <a:t>2014/6/15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36CEF-EACE-4BB3-8C32-8CE715BA22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0339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DE04C-52AA-4337-AF32-626428775F20}" type="datetimeFigureOut">
              <a:rPr kumimoji="1" lang="ja-JP" altLang="en-US" smtClean="0"/>
              <a:t>2014/6/15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36CEF-EACE-4BB3-8C32-8CE715BA22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5478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DE04C-52AA-4337-AF32-626428775F20}" type="datetimeFigureOut">
              <a:rPr kumimoji="1" lang="ja-JP" altLang="en-US" smtClean="0"/>
              <a:t>2014/6/15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36CEF-EACE-4BB3-8C32-8CE715BA22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0517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DE04C-52AA-4337-AF32-626428775F20}" type="datetimeFigureOut">
              <a:rPr kumimoji="1" lang="ja-JP" altLang="en-US" smtClean="0"/>
              <a:t>2014/6/15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36CEF-EACE-4BB3-8C32-8CE715BA22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1926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DE04C-52AA-4337-AF32-626428775F20}" type="datetimeFigureOut">
              <a:rPr kumimoji="1" lang="ja-JP" altLang="en-US" smtClean="0"/>
              <a:t>2014/6/15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36CEF-EACE-4BB3-8C32-8CE715BA22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2085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DE04C-52AA-4337-AF32-626428775F20}" type="datetimeFigureOut">
              <a:rPr kumimoji="1" lang="ja-JP" altLang="en-US" smtClean="0"/>
              <a:t>2014/6/15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36CEF-EACE-4BB3-8C32-8CE715BA22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204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DE04C-52AA-4337-AF32-626428775F20}" type="datetimeFigureOut">
              <a:rPr kumimoji="1" lang="ja-JP" altLang="en-US" smtClean="0"/>
              <a:t>2014/6/15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36CEF-EACE-4BB3-8C32-8CE715BA22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9089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DE04C-52AA-4337-AF32-626428775F20}" type="datetimeFigureOut">
              <a:rPr kumimoji="1" lang="ja-JP" altLang="en-US" smtClean="0"/>
              <a:t>2014/6/15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36CEF-EACE-4BB3-8C32-8CE715BA22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6459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DE04C-52AA-4337-AF32-626428775F20}" type="datetimeFigureOut">
              <a:rPr kumimoji="1" lang="ja-JP" altLang="en-US" smtClean="0"/>
              <a:t>2014/6/15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36CEF-EACE-4BB3-8C32-8CE715BA22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3215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700643" y="1449238"/>
            <a:ext cx="8652383" cy="973442"/>
          </a:xfrm>
        </p:spPr>
        <p:txBody>
          <a:bodyPr/>
          <a:lstStyle/>
          <a:p>
            <a:r>
              <a:rPr kumimoji="1" lang="en-US" altLang="ja-JP" b="1" spc="300" dirty="0" smtClean="0">
                <a:solidFill>
                  <a:srgbClr val="FF99FF"/>
                </a:solidFill>
              </a:rPr>
              <a:t>Upper West Side</a:t>
            </a:r>
            <a:endParaRPr kumimoji="1" lang="ja-JP" altLang="en-US" b="1" spc="300" dirty="0">
              <a:solidFill>
                <a:srgbClr val="FF99FF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017034" y="2523736"/>
            <a:ext cx="9144000" cy="1655762"/>
          </a:xfrm>
        </p:spPr>
        <p:txBody>
          <a:bodyPr/>
          <a:lstStyle/>
          <a:p>
            <a:r>
              <a:rPr kumimoji="1" lang="en-US" altLang="ja-JP" b="1" dirty="0" smtClean="0">
                <a:solidFill>
                  <a:srgbClr val="00B050"/>
                </a:solidFill>
              </a:rPr>
              <a:t>You’ve got a mai</a:t>
            </a:r>
            <a:r>
              <a:rPr lang="en-US" altLang="ja-JP" b="1" dirty="0">
                <a:solidFill>
                  <a:srgbClr val="00B050"/>
                </a:solidFill>
              </a:rPr>
              <a:t>l</a:t>
            </a:r>
            <a:endParaRPr kumimoji="1" lang="ja-JP" altLang="en-US" b="1" dirty="0">
              <a:solidFill>
                <a:srgbClr val="00B05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060611" y="5831457"/>
            <a:ext cx="3131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 err="1" smtClean="0">
                <a:solidFill>
                  <a:schemeClr val="accent2"/>
                </a:solidFill>
              </a:rPr>
              <a:t>Mami</a:t>
            </a:r>
            <a:r>
              <a:rPr kumimoji="1" lang="en-US" altLang="ja-JP" sz="4000" dirty="0" smtClean="0">
                <a:solidFill>
                  <a:schemeClr val="accent2"/>
                </a:solidFill>
              </a:rPr>
              <a:t> Sasaki</a:t>
            </a:r>
            <a:endParaRPr kumimoji="1" lang="ja-JP" altLang="en-US" sz="4000" dirty="0">
              <a:solidFill>
                <a:schemeClr val="accent2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25" y="1122363"/>
            <a:ext cx="4192618" cy="5545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62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94890"/>
            <a:ext cx="11353800" cy="1371511"/>
          </a:xfrm>
        </p:spPr>
        <p:txBody>
          <a:bodyPr/>
          <a:lstStyle/>
          <a:p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b="1" dirty="0" smtClean="0"/>
              <a:t>- Upper </a:t>
            </a:r>
            <a:r>
              <a:rPr lang="en-US" altLang="ja-JP" b="1" dirty="0"/>
              <a:t>W</a:t>
            </a:r>
            <a:r>
              <a:rPr kumimoji="1" lang="en-US" altLang="ja-JP" b="1" dirty="0" smtClean="0"/>
              <a:t>est </a:t>
            </a:r>
            <a:r>
              <a:rPr lang="en-US" altLang="ja-JP" b="1" dirty="0" smtClean="0"/>
              <a:t>S</a:t>
            </a:r>
            <a:r>
              <a:rPr kumimoji="1" lang="en-US" altLang="ja-JP" b="1" dirty="0" smtClean="0"/>
              <a:t>ide -</a:t>
            </a:r>
            <a:endParaRPr kumimoji="1" lang="ja-JP" altLang="en-US" b="1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900" y="375700"/>
            <a:ext cx="5822829" cy="6318849"/>
          </a:xfrm>
        </p:spPr>
      </p:pic>
      <p:sp>
        <p:nvSpPr>
          <p:cNvPr id="3" name="正方形/長方形 2"/>
          <p:cNvSpPr/>
          <p:nvPr/>
        </p:nvSpPr>
        <p:spPr>
          <a:xfrm>
            <a:off x="0" y="1898137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2400" dirty="0"/>
              <a:t> B</a:t>
            </a:r>
            <a:r>
              <a:rPr lang="en-US" altLang="ja-JP" sz="2400" dirty="0" smtClean="0"/>
              <a:t>etween </a:t>
            </a:r>
            <a:r>
              <a:rPr lang="en-US" altLang="ja-JP" sz="2400" dirty="0"/>
              <a:t>Central Park and the Hudson </a:t>
            </a:r>
            <a:r>
              <a:rPr lang="en-US" altLang="ja-JP" sz="2400" dirty="0" smtClean="0"/>
              <a:t>River</a:t>
            </a:r>
          </a:p>
          <a:p>
            <a:r>
              <a:rPr lang="en-US" altLang="ja-JP" sz="2400" dirty="0" smtClean="0"/>
              <a:t>                                 and</a:t>
            </a:r>
          </a:p>
          <a:p>
            <a:r>
              <a:rPr lang="en-US" altLang="ja-JP" sz="2400" dirty="0" smtClean="0"/>
              <a:t>Between </a:t>
            </a:r>
            <a:r>
              <a:rPr lang="en-US" altLang="ja-JP" sz="2400" dirty="0"/>
              <a:t>West 59th Street and West 116th Street</a:t>
            </a:r>
            <a:endParaRPr lang="ja-JP" altLang="en-US" sz="24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565" y="3614861"/>
            <a:ext cx="2156604" cy="319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44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84470" y="97947"/>
            <a:ext cx="2517475" cy="795689"/>
          </a:xfrm>
        </p:spPr>
        <p:txBody>
          <a:bodyPr/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Café LALO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05" y="3847292"/>
            <a:ext cx="5373417" cy="3010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30" y="971614"/>
            <a:ext cx="4771787" cy="2982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489" y="3541338"/>
            <a:ext cx="4982779" cy="3316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636" y="-81130"/>
            <a:ext cx="4654486" cy="3490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テキスト ボックス 10"/>
          <p:cNvSpPr txBox="1"/>
          <p:nvPr/>
        </p:nvSpPr>
        <p:spPr>
          <a:xfrm>
            <a:off x="2540146" y="708970"/>
            <a:ext cx="3898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rgbClr val="7030A0"/>
                </a:solidFill>
              </a:rPr>
              <a:t>-Amsterdam Avenue</a:t>
            </a:r>
            <a:r>
              <a:rPr lang="en-US" altLang="ja-JP" b="1" dirty="0">
                <a:solidFill>
                  <a:srgbClr val="7030A0"/>
                </a:solidFill>
              </a:rPr>
              <a:t> </a:t>
            </a:r>
            <a:r>
              <a:rPr lang="en-US" altLang="ja-JP" b="1" dirty="0" smtClean="0">
                <a:solidFill>
                  <a:srgbClr val="7030A0"/>
                </a:solidFill>
              </a:rPr>
              <a:t> at 83rd Street-</a:t>
            </a:r>
            <a:endParaRPr kumimoji="1" lang="ja-JP" alt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8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87632" y="19139"/>
            <a:ext cx="10515600" cy="1325563"/>
          </a:xfrm>
        </p:spPr>
        <p:txBody>
          <a:bodyPr>
            <a:normAutofit/>
          </a:bodyPr>
          <a:lstStyle/>
          <a:p>
            <a:r>
              <a:rPr kumimoji="1" lang="en-US" altLang="ja-JP" sz="6000" b="1" dirty="0" smtClean="0">
                <a:solidFill>
                  <a:schemeClr val="accent2"/>
                </a:solidFill>
              </a:rPr>
              <a:t>ZABAR’S</a:t>
            </a:r>
            <a:endParaRPr kumimoji="1" lang="ja-JP" altLang="en-US" sz="6000" b="1" dirty="0">
              <a:solidFill>
                <a:schemeClr val="accent2"/>
              </a:solidFill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397" y="3030687"/>
            <a:ext cx="5381625" cy="4276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432" y="357907"/>
            <a:ext cx="1772316" cy="266556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77" y="1344702"/>
            <a:ext cx="4313591" cy="2537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806" y="365125"/>
            <a:ext cx="3077294" cy="3077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77" y="4110188"/>
            <a:ext cx="4308589" cy="246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テキスト ボックス 7"/>
          <p:cNvSpPr txBox="1"/>
          <p:nvPr/>
        </p:nvSpPr>
        <p:spPr>
          <a:xfrm>
            <a:off x="3259948" y="982588"/>
            <a:ext cx="3416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chemeClr val="accent2">
                    <a:lumMod val="75000"/>
                  </a:schemeClr>
                </a:solidFill>
              </a:rPr>
              <a:t>-Broadway </a:t>
            </a:r>
            <a:r>
              <a:rPr lang="en-US" altLang="ja-JP" b="1" dirty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en-US" altLang="ja-JP" b="1" dirty="0" smtClean="0">
                <a:solidFill>
                  <a:schemeClr val="accent2">
                    <a:lumMod val="75000"/>
                  </a:schemeClr>
                </a:solidFill>
              </a:rPr>
              <a:t>venue at </a:t>
            </a:r>
            <a:r>
              <a:rPr lang="en-US" altLang="ja-JP" b="1" dirty="0">
                <a:solidFill>
                  <a:schemeClr val="accent2">
                    <a:lumMod val="75000"/>
                  </a:schemeClr>
                </a:solidFill>
              </a:rPr>
              <a:t>80th </a:t>
            </a:r>
            <a:r>
              <a:rPr lang="en-US" altLang="ja-JP" b="1" dirty="0" smtClean="0">
                <a:solidFill>
                  <a:schemeClr val="accent2">
                    <a:lumMod val="75000"/>
                  </a:schemeClr>
                </a:solidFill>
              </a:rPr>
              <a:t>Street-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8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800" b="1" dirty="0" smtClean="0">
                <a:solidFill>
                  <a:srgbClr val="FF0000"/>
                </a:solidFill>
              </a:rPr>
              <a:t>BARNEY GREENGRASS</a:t>
            </a:r>
            <a:endParaRPr kumimoji="1" lang="ja-JP" altLang="en-US" sz="4800" b="1" dirty="0">
              <a:solidFill>
                <a:srgbClr val="FF0000"/>
              </a:solidFill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58" y="1958196"/>
            <a:ext cx="5738041" cy="4326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47" y="3605651"/>
            <a:ext cx="5381625" cy="3076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694" y="563533"/>
            <a:ext cx="3789243" cy="28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テキスト ボックス 6"/>
          <p:cNvSpPr txBox="1"/>
          <p:nvPr/>
        </p:nvSpPr>
        <p:spPr>
          <a:xfrm>
            <a:off x="2156603" y="1325315"/>
            <a:ext cx="4934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00B050"/>
                </a:solidFill>
              </a:rPr>
              <a:t>-Amsterdam </a:t>
            </a:r>
            <a:r>
              <a:rPr lang="en-US" altLang="ja-JP" sz="2400" dirty="0">
                <a:solidFill>
                  <a:srgbClr val="00B050"/>
                </a:solidFill>
              </a:rPr>
              <a:t>Avenue at 86th </a:t>
            </a:r>
            <a:r>
              <a:rPr lang="en-US" altLang="ja-JP" sz="2400" dirty="0" smtClean="0">
                <a:solidFill>
                  <a:srgbClr val="00B050"/>
                </a:solidFill>
              </a:rPr>
              <a:t>Street-</a:t>
            </a:r>
            <a:endParaRPr kumimoji="1" lang="ja-JP" alt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54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42" y="-405583"/>
            <a:ext cx="12240883" cy="7792528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1517302" y="520074"/>
            <a:ext cx="101689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 smtClean="0">
                <a:solidFill>
                  <a:srgbClr val="FFFF00"/>
                </a:solidFill>
              </a:rPr>
              <a:t>Thank you for </a:t>
            </a:r>
            <a:r>
              <a:rPr kumimoji="1" lang="en-US" altLang="ja-JP" sz="6000" smtClean="0">
                <a:solidFill>
                  <a:srgbClr val="FFFF00"/>
                </a:solidFill>
              </a:rPr>
              <a:t>your attention.</a:t>
            </a:r>
            <a:endParaRPr kumimoji="1" lang="ja-JP" altLang="en-US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50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56</Words>
  <Application>Microsoft Office PowerPoint</Application>
  <PresentationFormat>ワイド画面</PresentationFormat>
  <Paragraphs>14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1" baseType="lpstr">
      <vt:lpstr>ＭＳ Ｐゴシック</vt:lpstr>
      <vt:lpstr>Arial</vt:lpstr>
      <vt:lpstr>Calibri</vt:lpstr>
      <vt:lpstr>Calibri Light</vt:lpstr>
      <vt:lpstr>Office テーマ</vt:lpstr>
      <vt:lpstr>Upper West Side</vt:lpstr>
      <vt:lpstr> - Upper West Side -</vt:lpstr>
      <vt:lpstr>Café LALO</vt:lpstr>
      <vt:lpstr>ZABAR’S</vt:lpstr>
      <vt:lpstr>BARNEY GREENGRASS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NYC</dc:title>
  <dc:creator>佐々木真実</dc:creator>
  <cp:lastModifiedBy>佐々木真実</cp:lastModifiedBy>
  <cp:revision>13</cp:revision>
  <dcterms:created xsi:type="dcterms:W3CDTF">2014-06-12T02:53:37Z</dcterms:created>
  <dcterms:modified xsi:type="dcterms:W3CDTF">2014-06-16T03:35:48Z</dcterms:modified>
</cp:coreProperties>
</file>