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E49FB27-0FAC-4FA3-85F3-8A6D8707255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F62104-4265-428F-92C3-70D1E7AC7FE3}" type="datetimeFigureOut">
              <a:rPr lang="it-IT" smtClean="0"/>
              <a:t>18/06/2014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475706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 NYC</a:t>
            </a:r>
            <a:endParaRPr lang="it-IT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3744416"/>
          </a:xfrm>
        </p:spPr>
        <p:txBody>
          <a:bodyPr>
            <a:normAutofit/>
          </a:bodyPr>
          <a:lstStyle/>
          <a:p>
            <a:r>
              <a:rPr lang="it-IT" dirty="0" smtClean="0"/>
              <a:t>My </a:t>
            </a:r>
            <a:r>
              <a:rPr lang="it-IT" dirty="0" err="1" smtClean="0"/>
              <a:t>Place</a:t>
            </a:r>
            <a:r>
              <a:rPr lang="it-IT" dirty="0" smtClean="0"/>
              <a:t> love list: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Brooklyn </a:t>
            </a:r>
            <a:r>
              <a:rPr lang="it-IT" dirty="0" err="1" smtClean="0"/>
              <a:t>Botanic</a:t>
            </a:r>
            <a:r>
              <a:rPr lang="it-IT" dirty="0" smtClean="0"/>
              <a:t> Garden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State of Liberty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High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err="1" smtClean="0"/>
              <a:t>Rockfeller</a:t>
            </a:r>
            <a:r>
              <a:rPr lang="it-IT" dirty="0" smtClean="0"/>
              <a:t>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err="1" smtClean="0"/>
              <a:t>Chealsea</a:t>
            </a:r>
            <a:r>
              <a:rPr lang="it-IT" dirty="0" smtClean="0"/>
              <a:t>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Brooklyn Williamsburg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Coney Island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01" y="187192"/>
            <a:ext cx="2107833" cy="23619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05" y="2636912"/>
            <a:ext cx="1510129" cy="40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</a:t>
            </a:r>
            <a:r>
              <a:rPr lang="it-IT" dirty="0" err="1" smtClean="0"/>
              <a:t>guys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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 smtClean="0"/>
              <a:t>ENJOY in NYC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smtClean="0"/>
              <a:t>Melissa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5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Brooklyn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Botanic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Garden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How </a:t>
            </a:r>
            <a:r>
              <a:rPr lang="it-IT" sz="1800" dirty="0" err="1" smtClean="0"/>
              <a:t>arrive</a:t>
            </a:r>
            <a:r>
              <a:rPr lang="it-IT" sz="1800" dirty="0" smtClean="0"/>
              <a:t>: Take the </a:t>
            </a:r>
            <a:r>
              <a:rPr lang="it-IT" sz="1800" dirty="0" err="1" smtClean="0"/>
              <a:t>subway</a:t>
            </a:r>
            <a:r>
              <a:rPr lang="it-IT" sz="1800" dirty="0" smtClean="0"/>
              <a:t> </a:t>
            </a:r>
            <a:r>
              <a:rPr lang="it-IT" sz="1800" dirty="0" err="1"/>
              <a:t>R</a:t>
            </a:r>
            <a:r>
              <a:rPr lang="it-IT" sz="1800" dirty="0" err="1" smtClean="0"/>
              <a:t>ed</a:t>
            </a:r>
            <a:r>
              <a:rPr lang="it-IT" sz="1800" dirty="0" smtClean="0"/>
              <a:t> line 2 or 3. </a:t>
            </a:r>
            <a:r>
              <a:rPr lang="it-IT" sz="1800" dirty="0" err="1" smtClean="0"/>
              <a:t>Get</a:t>
            </a:r>
            <a:r>
              <a:rPr lang="it-IT" sz="1800" dirty="0" smtClean="0"/>
              <a:t> off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Eastern</a:t>
            </a:r>
            <a:r>
              <a:rPr lang="it-IT" sz="1800" dirty="0" smtClean="0"/>
              <a:t> </a:t>
            </a:r>
            <a:r>
              <a:rPr lang="it-IT" sz="1800" dirty="0" err="1" smtClean="0"/>
              <a:t>pkwy</a:t>
            </a:r>
            <a:r>
              <a:rPr lang="it-IT" sz="1800" dirty="0" smtClean="0"/>
              <a:t> Brooklyn </a:t>
            </a:r>
            <a:r>
              <a:rPr lang="it-IT" sz="1800" dirty="0" err="1" smtClean="0"/>
              <a:t>museum</a:t>
            </a:r>
            <a:r>
              <a:rPr lang="it-IT" sz="1800" dirty="0" smtClean="0"/>
              <a:t>.</a:t>
            </a:r>
          </a:p>
          <a:p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437951" cy="20882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4851709" cy="40050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0" y="4365104"/>
            <a:ext cx="2331966" cy="23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State of Liberty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How </a:t>
            </a:r>
            <a:r>
              <a:rPr lang="it-IT" sz="2000" dirty="0" err="1" smtClean="0"/>
              <a:t>arrive</a:t>
            </a:r>
            <a:r>
              <a:rPr lang="it-IT" sz="2000" dirty="0" smtClean="0"/>
              <a:t>: Take the </a:t>
            </a:r>
            <a:r>
              <a:rPr lang="it-IT" sz="2000" dirty="0" err="1" smtClean="0"/>
              <a:t>Subway</a:t>
            </a:r>
            <a:r>
              <a:rPr lang="it-IT" sz="2000" dirty="0" smtClean="0"/>
              <a:t> </a:t>
            </a:r>
            <a:r>
              <a:rPr lang="it-IT" sz="2000" dirty="0" err="1" smtClean="0"/>
              <a:t>red</a:t>
            </a:r>
            <a:r>
              <a:rPr lang="it-IT" sz="2000" dirty="0" smtClean="0"/>
              <a:t> line 1 </a:t>
            </a:r>
            <a:r>
              <a:rPr lang="it-IT" sz="2000" dirty="0" err="1" smtClean="0"/>
              <a:t>until</a:t>
            </a:r>
            <a:r>
              <a:rPr lang="it-IT" sz="2000" dirty="0"/>
              <a:t> </a:t>
            </a:r>
            <a:r>
              <a:rPr lang="it-IT" sz="2000" dirty="0" smtClean="0"/>
              <a:t>South ferry.</a:t>
            </a:r>
          </a:p>
          <a:p>
            <a:r>
              <a:rPr lang="it-IT" sz="2000" dirty="0" err="1" smtClean="0"/>
              <a:t>Thake</a:t>
            </a:r>
            <a:r>
              <a:rPr lang="it-IT" sz="2000" dirty="0" smtClean="0"/>
              <a:t> the ferry to Liberty state and </a:t>
            </a:r>
            <a:r>
              <a:rPr lang="it-IT" sz="2000" dirty="0" err="1" smtClean="0"/>
              <a:t>Ellis</a:t>
            </a:r>
            <a:r>
              <a:rPr lang="it-IT" sz="2000" dirty="0" smtClean="0"/>
              <a:t> Island 14$.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600400" cy="39604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116632"/>
            <a:ext cx="1707654" cy="18722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Line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How </a:t>
            </a:r>
            <a:r>
              <a:rPr lang="it-IT" sz="2400" dirty="0" err="1" smtClean="0"/>
              <a:t>arrive</a:t>
            </a:r>
            <a:r>
              <a:rPr lang="it-IT" sz="2400" dirty="0" smtClean="0"/>
              <a:t>: Take the </a:t>
            </a:r>
            <a:r>
              <a:rPr lang="it-IT" sz="2400" dirty="0" err="1" smtClean="0"/>
              <a:t>subway</a:t>
            </a:r>
            <a:r>
              <a:rPr lang="it-IT" sz="2400" dirty="0" smtClean="0"/>
              <a:t> and </a:t>
            </a:r>
            <a:r>
              <a:rPr lang="it-IT" sz="2400" dirty="0" err="1" smtClean="0"/>
              <a:t>get</a:t>
            </a:r>
            <a:r>
              <a:rPr lang="it-IT" sz="2400" dirty="0" smtClean="0"/>
              <a:t> off </a:t>
            </a:r>
            <a:r>
              <a:rPr lang="it-IT" sz="2400" dirty="0" err="1" smtClean="0"/>
              <a:t>at</a:t>
            </a:r>
            <a:r>
              <a:rPr lang="it-IT" sz="2400" dirty="0" smtClean="0"/>
              <a:t> 14 </a:t>
            </a:r>
            <a:r>
              <a:rPr lang="it-IT" sz="2400" dirty="0" err="1" smtClean="0"/>
              <a:t>street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085184" cy="45091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5"/>
            <a:ext cx="1872208" cy="23762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" y="4561582"/>
            <a:ext cx="2814059" cy="21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Rockfeller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center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it-IT" sz="2400" dirty="0" smtClean="0"/>
              <a:t>51 </a:t>
            </a:r>
            <a:r>
              <a:rPr lang="it-IT" sz="2400" dirty="0" err="1" smtClean="0"/>
              <a:t>street</a:t>
            </a:r>
            <a:r>
              <a:rPr lang="it-IT" sz="2400" dirty="0" smtClean="0"/>
              <a:t> and 6 avenue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4860032" cy="49685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81642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Chealsea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market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Get</a:t>
            </a:r>
            <a:r>
              <a:rPr lang="it-IT" dirty="0" smtClean="0"/>
              <a:t> off </a:t>
            </a:r>
            <a:r>
              <a:rPr lang="it-IT" dirty="0" err="1" smtClean="0"/>
              <a:t>at</a:t>
            </a:r>
            <a:r>
              <a:rPr lang="it-IT" dirty="0" smtClean="0"/>
              <a:t> 14 </a:t>
            </a:r>
            <a:r>
              <a:rPr lang="it-IT" dirty="0" err="1" smtClean="0"/>
              <a:t>street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597864" cy="4797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9977"/>
            <a:ext cx="4171392" cy="41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</a:rPr>
              <a:t>Brooklyn, Williamsburg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Subway</a:t>
            </a:r>
            <a:r>
              <a:rPr lang="it-IT" dirty="0" smtClean="0"/>
              <a:t> Grey line.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Coney Island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02928"/>
            <a:ext cx="5445224" cy="54452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3532"/>
            <a:ext cx="2348880" cy="23488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6" y="1307853"/>
            <a:ext cx="2088232" cy="2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2641</TotalTime>
  <Words>120</Words>
  <Application>Microsoft Office PowerPoint</Application>
  <PresentationFormat>Presentazione su schermo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Adiacente</vt:lpstr>
      <vt:lpstr>My NYC</vt:lpstr>
      <vt:lpstr>Brooklyn Botanic Garden</vt:lpstr>
      <vt:lpstr>State of Liberty</vt:lpstr>
      <vt:lpstr>High Line</vt:lpstr>
      <vt:lpstr>Rockfeller center</vt:lpstr>
      <vt:lpstr>Presentazione standard di PowerPoint</vt:lpstr>
      <vt:lpstr>Chealsea market</vt:lpstr>
      <vt:lpstr>Brooklyn, Williamsburg</vt:lpstr>
      <vt:lpstr>Coney Island</vt:lpstr>
      <vt:lpstr>Thanks guys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NYC</dc:title>
  <dc:creator>Default</dc:creator>
  <cp:lastModifiedBy>Default</cp:lastModifiedBy>
  <cp:revision>11</cp:revision>
  <dcterms:created xsi:type="dcterms:W3CDTF">2014-06-12T01:18:44Z</dcterms:created>
  <dcterms:modified xsi:type="dcterms:W3CDTF">2014-06-18T18:00:26Z</dcterms:modified>
</cp:coreProperties>
</file>