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D23036-78FB-0941-917D-9CBF9A2C5BD5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7F5D7F9-98A4-884B-8084-4D86896FD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Daytrip </a:t>
            </a:r>
            <a:r>
              <a:rPr lang="en-US" dirty="0" smtClean="0"/>
              <a:t>to </a:t>
            </a:r>
            <a:r>
              <a:rPr lang="en-US" dirty="0" err="1" smtClean="0"/>
              <a:t>Mitsuwa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Andras Molnar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9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41908img836-2j1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71" r="-46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568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2970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like Japanese food?</a:t>
            </a:r>
            <a:endParaRPr lang="en-US" dirty="0"/>
          </a:p>
        </p:txBody>
      </p:sp>
      <p:pic>
        <p:nvPicPr>
          <p:cNvPr id="6" name="Content Placeholder 5" descr="gyoza-frie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r="13452"/>
          <a:stretch>
            <a:fillRect/>
          </a:stretch>
        </p:blipFill>
        <p:spPr>
          <a:xfrm>
            <a:off x="555315" y="1565446"/>
            <a:ext cx="2231137" cy="2278862"/>
          </a:xfrm>
        </p:spPr>
      </p:pic>
      <p:pic>
        <p:nvPicPr>
          <p:cNvPr id="7" name="Content Placeholder 6" descr="katsudon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825"/>
          <a:stretch>
            <a:fillRect/>
          </a:stretch>
        </p:blipFill>
        <p:spPr>
          <a:xfrm>
            <a:off x="3966692" y="1722001"/>
            <a:ext cx="2469989" cy="2522823"/>
          </a:xfrm>
        </p:spPr>
      </p:pic>
      <p:pic>
        <p:nvPicPr>
          <p:cNvPr id="8" name="Picture 7" descr="6a00d8341c6a0853ef0133f4a212fd97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81" y="3348440"/>
            <a:ext cx="2081009" cy="2939979"/>
          </a:xfrm>
          <a:prstGeom prst="rect">
            <a:avLst/>
          </a:prstGeom>
        </p:spPr>
      </p:pic>
      <p:pic>
        <p:nvPicPr>
          <p:cNvPr id="9" name="Picture 8" descr="20130225__130228eat-ram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" y="3862134"/>
            <a:ext cx="3400945" cy="2249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452" y="1722001"/>
            <a:ext cx="11802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Gyoza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katsu</a:t>
            </a:r>
            <a:r>
              <a:rPr lang="en-US" dirty="0" smtClean="0"/>
              <a:t>-don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922601" y="2156987"/>
            <a:ext cx="730650" cy="4696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79169" y="3348440"/>
            <a:ext cx="765443" cy="4958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01298" y="4470529"/>
            <a:ext cx="2035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Green tea ice cream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401298" y="4835825"/>
            <a:ext cx="1478696" cy="4348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401298" y="5809948"/>
            <a:ext cx="1878814" cy="4784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44973"/>
            <a:ext cx="7024744" cy="1143000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Mitsuwa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mitsuwa-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115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1702"/>
            <a:ext cx="7024744" cy="726875"/>
          </a:xfrm>
        </p:spPr>
        <p:txBody>
          <a:bodyPr/>
          <a:lstStyle/>
          <a:p>
            <a:r>
              <a:rPr lang="en-US" dirty="0" smtClean="0"/>
              <a:t>What’s inside?</a:t>
            </a:r>
            <a:endParaRPr lang="en-US" dirty="0"/>
          </a:p>
        </p:txBody>
      </p:sp>
      <p:pic>
        <p:nvPicPr>
          <p:cNvPr id="10" name="Content Placeholder 9" descr="imag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17378"/>
          <a:stretch>
            <a:fillRect/>
          </a:stretch>
        </p:blipFill>
        <p:spPr>
          <a:xfrm>
            <a:off x="189990" y="1635025"/>
            <a:ext cx="4084055" cy="4171414"/>
          </a:xfrm>
        </p:spPr>
      </p:pic>
      <p:pic>
        <p:nvPicPr>
          <p:cNvPr id="11" name="Content Placeholder 10" descr="2012-01-14Mitsuwa291wtmk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96" b="-41196"/>
          <a:stretch>
            <a:fillRect/>
          </a:stretch>
        </p:blipFill>
        <p:spPr>
          <a:xfrm>
            <a:off x="4648377" y="1635025"/>
            <a:ext cx="4241199" cy="4331920"/>
          </a:xfrm>
        </p:spPr>
      </p:pic>
    </p:spTree>
    <p:extLst>
      <p:ext uri="{BB962C8B-B14F-4D97-AF65-F5344CB8AC3E}">
        <p14:creationId xmlns:p14="http://schemas.microsoft.com/office/powerpoint/2010/main" val="353623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60_345_resiz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>
          <a:xfrm>
            <a:off x="259575" y="782667"/>
            <a:ext cx="3863379" cy="3946018"/>
          </a:xfrm>
        </p:spPr>
      </p:pic>
      <p:pic>
        <p:nvPicPr>
          <p:cNvPr id="6" name="Content Placeholder 5" descr="Mitsuwa-candy-aisle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17378"/>
          <a:stretch>
            <a:fillRect/>
          </a:stretch>
        </p:blipFill>
        <p:spPr>
          <a:xfrm>
            <a:off x="4505675" y="2170664"/>
            <a:ext cx="4314315" cy="4406600"/>
          </a:xfrm>
        </p:spPr>
      </p:pic>
    </p:spTree>
    <p:extLst>
      <p:ext uri="{BB962C8B-B14F-4D97-AF65-F5344CB8AC3E}">
        <p14:creationId xmlns:p14="http://schemas.microsoft.com/office/powerpoint/2010/main" val="127226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japanese-beers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69" b="-88869"/>
          <a:stretch>
            <a:fillRect/>
          </a:stretch>
        </p:blipFill>
        <p:spPr>
          <a:xfrm>
            <a:off x="2175329" y="1666076"/>
            <a:ext cx="6383715" cy="6520043"/>
          </a:xfrm>
        </p:spPr>
      </p:pic>
      <p:pic>
        <p:nvPicPr>
          <p:cNvPr id="5" name="Content Placeholder 4" descr="sake_large2_752_501_90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17400"/>
          <a:stretch>
            <a:fillRect/>
          </a:stretch>
        </p:blipFill>
        <p:spPr>
          <a:xfrm>
            <a:off x="465401" y="852247"/>
            <a:ext cx="3419856" cy="3493008"/>
          </a:xfrm>
        </p:spPr>
      </p:pic>
      <p:pic>
        <p:nvPicPr>
          <p:cNvPr id="7" name="Picture 6" descr="Kimchi-0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83" y="1224129"/>
            <a:ext cx="4077047" cy="24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2" y="852358"/>
            <a:ext cx="7024744" cy="779060"/>
          </a:xfrm>
        </p:spPr>
        <p:txBody>
          <a:bodyPr/>
          <a:lstStyle/>
          <a:p>
            <a:r>
              <a:rPr lang="en-US" dirty="0" smtClean="0"/>
              <a:t>How to get there?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bus from Port Authority!</a:t>
            </a:r>
          </a:p>
          <a:p>
            <a:r>
              <a:rPr lang="en-US" dirty="0"/>
              <a:t>(8th Ave. between 40th &amp; 41st </a:t>
            </a:r>
            <a:r>
              <a:rPr lang="en-US" dirty="0" err="1"/>
              <a:t>sts</a:t>
            </a:r>
            <a:r>
              <a:rPr lang="en-US" dirty="0"/>
              <a:t>.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It leaves from Gate #51 every hour!</a:t>
            </a:r>
            <a:endParaRPr lang="en-US" dirty="0"/>
          </a:p>
        </p:txBody>
      </p:sp>
      <p:pic>
        <p:nvPicPr>
          <p:cNvPr id="7" name="Picture 6" descr="gallery_b2vc_f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61" y="4241172"/>
            <a:ext cx="3440048" cy="23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3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food!</a:t>
            </a:r>
          </a:p>
          <a:p>
            <a:r>
              <a:rPr lang="en-US" dirty="0" smtClean="0"/>
              <a:t>Interesting items</a:t>
            </a:r>
          </a:p>
          <a:p>
            <a:r>
              <a:rPr lang="en-US" dirty="0" smtClean="0"/>
              <a:t>Japanese specialty goods</a:t>
            </a:r>
          </a:p>
          <a:p>
            <a:r>
              <a:rPr lang="en-US" dirty="0" smtClean="0"/>
              <a:t>PERFORMANCE!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7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/>
          <a:lstStyle/>
          <a:p>
            <a:r>
              <a:rPr lang="en-US" dirty="0" smtClean="0"/>
              <a:t>New York Taiko </a:t>
            </a:r>
            <a:r>
              <a:rPr lang="en-US" dirty="0" err="1" smtClean="0"/>
              <a:t>Aiko</a:t>
            </a:r>
            <a:r>
              <a:rPr lang="en-US" dirty="0" smtClean="0"/>
              <a:t> Kai</a:t>
            </a:r>
            <a:endParaRPr lang="en-US" dirty="0"/>
          </a:p>
        </p:txBody>
      </p:sp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184036" y="1878666"/>
            <a:ext cx="8670748" cy="4489307"/>
          </a:xfrm>
        </p:spPr>
      </p:pic>
    </p:spTree>
    <p:extLst>
      <p:ext uri="{BB962C8B-B14F-4D97-AF65-F5344CB8AC3E}">
        <p14:creationId xmlns:p14="http://schemas.microsoft.com/office/powerpoint/2010/main" val="349673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51</TotalTime>
  <Words>81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A Daytrip to Mitsuwa!</vt:lpstr>
      <vt:lpstr>Do you like Japanese food?</vt:lpstr>
      <vt:lpstr>Go to Mitsuwa!</vt:lpstr>
      <vt:lpstr>What’s inside?</vt:lpstr>
      <vt:lpstr>PowerPoint Presentation</vt:lpstr>
      <vt:lpstr>PowerPoint Presentation</vt:lpstr>
      <vt:lpstr>How to get there?</vt:lpstr>
      <vt:lpstr>Why go there?</vt:lpstr>
      <vt:lpstr>New York Taiko Aiko Kai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daytrip to Mitsuwa!</dc:title>
  <dc:creator>Andras Molnar</dc:creator>
  <cp:lastModifiedBy>Andras Molnar</cp:lastModifiedBy>
  <cp:revision>6</cp:revision>
  <dcterms:created xsi:type="dcterms:W3CDTF">2014-06-05T04:25:23Z</dcterms:created>
  <dcterms:modified xsi:type="dcterms:W3CDTF">2014-06-10T04:18:12Z</dcterms:modified>
</cp:coreProperties>
</file>