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F153A00-2879-4EDF-9674-D2D0E7EA00BF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4" autoAdjust="0"/>
    <p:restoredTop sz="94660"/>
  </p:normalViewPr>
  <p:slideViewPr>
    <p:cSldViewPr>
      <p:cViewPr varScale="1">
        <p:scale>
          <a:sx n="68" d="100"/>
          <a:sy n="6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D682-0245-4D9D-8069-47D466BFA4C2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DD035-3CF7-4D10-970B-D59CA84CE3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6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D035-3CF7-4D10-970B-D59CA84CE3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63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DD035-3CF7-4D10-970B-D59CA84CE3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82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5" name="サブタイトル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7" name="日付プレースホルダー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BA9217-78F8-4279-AB2B-767FF8B55A13}" type="datetimeFigureOut">
              <a:rPr kumimoji="1" lang="ja-JP" altLang="en-US" smtClean="0"/>
              <a:t>2014/6/14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5A2856-2967-48C5-94B4-1BE143ABE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1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1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1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1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1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+mj-ea"/>
              </a:rPr>
              <a:t>Looking for the locations of the movies and the TV dramas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4048" y="5229200"/>
            <a:ext cx="3816424" cy="1368152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 </a:t>
            </a:r>
          </a:p>
          <a:p>
            <a:r>
              <a:rPr lang="en-US" altLang="ja-JP" sz="2800" dirty="0" err="1" smtClean="0"/>
              <a:t>Maho</a:t>
            </a:r>
            <a:r>
              <a:rPr lang="en-US" altLang="ja-JP" sz="2800" dirty="0" smtClean="0"/>
              <a:t> Matsuura</a:t>
            </a:r>
            <a:endParaRPr lang="en-US" altLang="ja-JP" sz="2800" dirty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89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Films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TVs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 set in New York City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/>
              <a:t> </a:t>
            </a:r>
            <a:r>
              <a:rPr lang="en-US" altLang="ja-JP" dirty="0" smtClean="0"/>
              <a:t>Sex and the city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Spider-man 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Serendipity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Night at the Museum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New Year's Eve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The Devil Wears Prada</a:t>
            </a:r>
          </a:p>
          <a:p>
            <a:pPr marL="0" indent="0">
              <a:buNone/>
            </a:pPr>
            <a:r>
              <a:rPr lang="ja-JP" altLang="en-US" dirty="0" smtClean="0"/>
              <a:t>・ </a:t>
            </a:r>
            <a:r>
              <a:rPr lang="en-US" altLang="ja-JP" dirty="0" smtClean="0"/>
              <a:t>Gossip Girl</a:t>
            </a:r>
          </a:p>
          <a:p>
            <a:pPr marL="0" indent="0">
              <a:buNone/>
            </a:pPr>
            <a:r>
              <a:rPr lang="en-US" altLang="ja-JP" dirty="0" smtClean="0"/>
              <a:t>And so on ……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 to the University!!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60848"/>
            <a:ext cx="3778076" cy="3240360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3610744" cy="3168352"/>
          </a:xfrm>
        </p:spPr>
      </p:pic>
    </p:spTree>
    <p:extLst>
      <p:ext uri="{BB962C8B-B14F-4D97-AF65-F5344CB8AC3E}">
        <p14:creationId xmlns:p14="http://schemas.microsoft.com/office/powerpoint/2010/main" val="14812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Let’s eat the cupcakes!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074714" cy="2736304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02" y="2645470"/>
            <a:ext cx="3668646" cy="2655738"/>
          </a:xfrm>
        </p:spPr>
      </p:pic>
      <p:pic>
        <p:nvPicPr>
          <p:cNvPr id="1026" name="Picture 2" descr="C:\Users\MAHO\Desktop\photo1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348880"/>
            <a:ext cx="50295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897880" cy="5760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♡</a:t>
            </a:r>
            <a:r>
              <a:rPr kumimoji="1" lang="en-US" altLang="ja-JP" sz="3200" dirty="0" smtClean="0"/>
              <a:t>MAGNORIA BAKERY</a:t>
            </a:r>
            <a:r>
              <a:rPr kumimoji="1" lang="ja-JP" altLang="en-US" sz="3200" dirty="0" smtClean="0"/>
              <a:t>♡</a:t>
            </a:r>
            <a:endParaRPr kumimoji="1" lang="ja-JP" altLang="en-US" sz="32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2"/>
          </p:nvPr>
        </p:nvSpPr>
        <p:spPr>
          <a:xfrm>
            <a:off x="1331640" y="1124744"/>
            <a:ext cx="5897880" cy="432048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dirty="0" smtClean="0"/>
              <a:t>How to get there?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549489" cy="4371975"/>
          </a:xfrm>
        </p:spPr>
      </p:pic>
    </p:spTree>
    <p:extLst>
      <p:ext uri="{BB962C8B-B14F-4D97-AF65-F5344CB8AC3E}">
        <p14:creationId xmlns:p14="http://schemas.microsoft.com/office/powerpoint/2010/main" val="37802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2800" dirty="0" smtClean="0"/>
              <a:t>LET’ GO TO THE MUSEUM!!</a:t>
            </a:r>
            <a:endParaRPr kumimoji="1" lang="ja-JP" altLang="en-US" sz="2800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024336" cy="3312368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2466975" cy="1847850"/>
          </a:xfrm>
        </p:spPr>
      </p:pic>
      <p:pic>
        <p:nvPicPr>
          <p:cNvPr id="1026" name="Picture 2" descr="C:\Users\MAHO\Desktop\ナイトミュージアム３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319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897880" cy="119675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/>
              <a:t>☆</a:t>
            </a:r>
            <a:r>
              <a:rPr lang="en-US" altLang="ja-JP" dirty="0" smtClean="0"/>
              <a:t>American museum of natural history </a:t>
            </a:r>
            <a:r>
              <a:rPr lang="ja-JP" altLang="en-US" dirty="0" smtClean="0"/>
              <a:t>☆（ＡＭＮＨ）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2"/>
          </p:nvPr>
        </p:nvSpPr>
        <p:spPr>
          <a:xfrm>
            <a:off x="1187624" y="1412776"/>
            <a:ext cx="5897880" cy="602512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smtClean="0"/>
              <a:t>How to get there?</a:t>
            </a:r>
            <a:endParaRPr kumimoji="1" lang="ja-JP" altLang="en-US" sz="2800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546535" cy="4371975"/>
          </a:xfrm>
        </p:spPr>
      </p:pic>
    </p:spTree>
    <p:extLst>
      <p:ext uri="{BB962C8B-B14F-4D97-AF65-F5344CB8AC3E}">
        <p14:creationId xmlns:p14="http://schemas.microsoft.com/office/powerpoint/2010/main" val="5103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2800" dirty="0" smtClean="0"/>
              <a:t>Ｗｈａｔ　ｙｏｕ　ＮＥＥＤ</a:t>
            </a:r>
            <a:endParaRPr kumimoji="1" lang="ja-JP" altLang="en-US" sz="28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521075" cy="2330616"/>
          </a:xfrm>
        </p:spPr>
      </p:pic>
    </p:spTree>
    <p:extLst>
      <p:ext uri="{BB962C8B-B14F-4D97-AF65-F5344CB8AC3E}">
        <p14:creationId xmlns:p14="http://schemas.microsoft.com/office/powerpoint/2010/main" val="32023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Thank you for listening!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747169"/>
            <a:ext cx="2857500" cy="2571750"/>
          </a:xfrm>
        </p:spPr>
      </p:pic>
    </p:spTree>
    <p:extLst>
      <p:ext uri="{BB962C8B-B14F-4D97-AF65-F5344CB8AC3E}">
        <p14:creationId xmlns:p14="http://schemas.microsoft.com/office/powerpoint/2010/main" val="10197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キュート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</TotalTime>
  <Words>103</Words>
  <Application>Microsoft Office PowerPoint</Application>
  <PresentationFormat>画面に合わせる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キュート</vt:lpstr>
      <vt:lpstr>Looking for the locations of the movies and the TV dramas</vt:lpstr>
      <vt:lpstr>Films（TVs） set in New York City </vt:lpstr>
      <vt:lpstr>Go to the University!!</vt:lpstr>
      <vt:lpstr>Let’s eat the cupcakes!</vt:lpstr>
      <vt:lpstr>♡MAGNORIA BAKERY♡</vt:lpstr>
      <vt:lpstr>LET’ GO TO THE MUSEUM!!</vt:lpstr>
      <vt:lpstr>☆American museum of natural history ☆（ＡＭＮＨ）</vt:lpstr>
      <vt:lpstr>Ｗｈａｔ　ｙｏｕ　ＮＥＥＤ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MAHO</dc:creator>
  <cp:lastModifiedBy>MAHO</cp:lastModifiedBy>
  <cp:revision>26</cp:revision>
  <dcterms:created xsi:type="dcterms:W3CDTF">2014-06-07T18:06:36Z</dcterms:created>
  <dcterms:modified xsi:type="dcterms:W3CDTF">2014-06-14T18:00:29Z</dcterms:modified>
</cp:coreProperties>
</file>