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5" r:id="rId12"/>
    <p:sldId id="277" r:id="rId13"/>
    <p:sldId id="258" r:id="rId14"/>
    <p:sldId id="274" r:id="rId15"/>
    <p:sldId id="275" r:id="rId16"/>
    <p:sldId id="276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6/24/14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6/24/14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BaBZJlClvc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6.24 Final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Ruey</a:t>
            </a:r>
            <a:r>
              <a:rPr lang="en-US" dirty="0" smtClean="0"/>
              <a:t>-Ying and Andras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5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Check Unit 10-12, p </a:t>
            </a:r>
            <a:r>
              <a:rPr lang="en-US" dirty="0" smtClean="0"/>
              <a:t>128  5.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8846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udget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eal with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ophisticated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reck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xtinct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enefit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tick 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onclusive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unds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andatory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6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Stations</a:t>
            </a:r>
            <a:endParaRPr 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2639321"/>
              </p:ext>
            </p:extLst>
          </p:nvPr>
        </p:nvGraphicFramePr>
        <p:xfrm>
          <a:off x="612648" y="2341880"/>
          <a:ext cx="8153400" cy="207263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Group 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Alejandra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Jesus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Makoto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Masayo</a:t>
                      </a:r>
                      <a:endParaRPr lang="zh-TW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Group 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Melissa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Ayako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err="1" smtClean="0"/>
                        <a:t>Mami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Noriko</a:t>
                      </a:r>
                      <a:endParaRPr lang="zh-TW" alt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Group 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err="1" smtClean="0"/>
                        <a:t>Maho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Danilo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Nasser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Group 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Sawako</a:t>
                      </a:r>
                      <a:endParaRPr lang="zh-TW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Carolina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Yuka</a:t>
                      </a:r>
                      <a:endParaRPr lang="zh-TW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56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1: Unit 9</a:t>
            </a:r>
          </a:p>
          <a:p>
            <a:r>
              <a:rPr lang="en-US" dirty="0" smtClean="0"/>
              <a:t>Group 2: Unit 10</a:t>
            </a:r>
          </a:p>
          <a:p>
            <a:r>
              <a:rPr lang="en-US" dirty="0" smtClean="0"/>
              <a:t>Group 3: Unit 11</a:t>
            </a:r>
          </a:p>
          <a:p>
            <a:r>
              <a:rPr lang="en-US" dirty="0" smtClean="0"/>
              <a:t>Group 4: Unit 12</a:t>
            </a:r>
          </a:p>
          <a:p>
            <a:endParaRPr lang="en-US" dirty="0"/>
          </a:p>
          <a:p>
            <a:r>
              <a:rPr lang="en-US" dirty="0" smtClean="0"/>
              <a:t>After 10 minutes, rotate!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46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05467"/>
            <a:ext cx="8153400" cy="5452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IBaBZJlClvc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Rules</a:t>
            </a:r>
          </a:p>
          <a:p>
            <a:r>
              <a:rPr lang="en-US" dirty="0" smtClean="0"/>
              <a:t>Group 1 will start, then after they answer a question, group 2 will answer, and so on</a:t>
            </a:r>
          </a:p>
          <a:p>
            <a:r>
              <a:rPr lang="en-US" dirty="0" smtClean="0"/>
              <a:t>The team answering will have 1 minute to discuss, and make a guess (you don’t have to use the full minute)</a:t>
            </a:r>
          </a:p>
          <a:p>
            <a:r>
              <a:rPr lang="en-US" dirty="0" smtClean="0"/>
              <a:t>If they are wrong, another group can steal. First group with a raised hand gets the chance.</a:t>
            </a:r>
          </a:p>
          <a:p>
            <a:r>
              <a:rPr lang="en-US" dirty="0" smtClean="0"/>
              <a:t>You won’t lost points for a wrong answer, except during Final Jeopardy.</a:t>
            </a:r>
            <a:endParaRPr lang="en-US" dirty="0" smtClean="0"/>
          </a:p>
          <a:p>
            <a:r>
              <a:rPr lang="en-US" dirty="0" smtClean="0"/>
              <a:t>Final Jeopardy: Make a Bet +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1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Revisit formal letters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The structure and the tone will vary depending on the purpose of the letter.</a:t>
            </a:r>
          </a:p>
          <a:p>
            <a:pPr lvl="1"/>
            <a:r>
              <a:rPr lang="en-US" altLang="zh-TW" dirty="0" smtClean="0"/>
              <a:t>e.g. when you recruit volunteers, normally you don’t really take an action.</a:t>
            </a:r>
          </a:p>
          <a:p>
            <a:r>
              <a:rPr lang="en-US" altLang="zh-TW" dirty="0" smtClean="0"/>
              <a:t>When you write a letter to request something, what kinds of response would you expect?</a:t>
            </a:r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cceptance</a:t>
            </a:r>
          </a:p>
          <a:p>
            <a:pPr lvl="1"/>
            <a:r>
              <a:rPr lang="en-US" altLang="zh-TW" dirty="0"/>
              <a:t>R</a:t>
            </a:r>
            <a:r>
              <a:rPr lang="en-US" altLang="zh-TW" dirty="0" smtClean="0"/>
              <a:t>ejection</a:t>
            </a:r>
          </a:p>
          <a:p>
            <a:pPr lvl="1"/>
            <a:r>
              <a:rPr lang="en-US" altLang="zh-TW" dirty="0" smtClean="0"/>
              <a:t>Are they different?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039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Let’s take a look at two authentic letters!</a:t>
            </a:r>
          </a:p>
          <a:p>
            <a:r>
              <a:rPr lang="en-US" altLang="zh-TW" dirty="0" smtClean="0"/>
              <a:t>Read the acceptance letter.</a:t>
            </a:r>
          </a:p>
          <a:p>
            <a:pPr lvl="1"/>
            <a:r>
              <a:rPr lang="en-US" altLang="zh-TW" dirty="0" smtClean="0"/>
              <a:t>Where can you find information about the result?</a:t>
            </a:r>
          </a:p>
          <a:p>
            <a:pPr lvl="1"/>
            <a:r>
              <a:rPr lang="en-US" altLang="zh-TW" dirty="0" smtClean="0"/>
              <a:t>What’s the main idea of each paragraph?</a:t>
            </a:r>
          </a:p>
          <a:p>
            <a:pPr lvl="1"/>
            <a:r>
              <a:rPr lang="en-US" altLang="zh-TW" dirty="0" smtClean="0"/>
              <a:t>Underline common expressions in formal letters. You might want to use them in the exam tomorrow!</a:t>
            </a:r>
          </a:p>
        </p:txBody>
      </p:sp>
    </p:spTree>
    <p:extLst>
      <p:ext uri="{BB962C8B-B14F-4D97-AF65-F5344CB8AC3E}">
        <p14:creationId xmlns:p14="http://schemas.microsoft.com/office/powerpoint/2010/main" val="337325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Read the </a:t>
            </a:r>
            <a:r>
              <a:rPr lang="en-US" altLang="zh-TW" dirty="0" smtClean="0"/>
              <a:t>rejection </a:t>
            </a:r>
            <a:r>
              <a:rPr lang="en-US" altLang="zh-TW" dirty="0"/>
              <a:t>letter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With your partner, discuss the following questions:</a:t>
            </a:r>
            <a:endParaRPr lang="en-US" altLang="zh-TW" dirty="0"/>
          </a:p>
          <a:p>
            <a:pPr lvl="1"/>
            <a:r>
              <a:rPr lang="en-US" altLang="zh-TW" dirty="0"/>
              <a:t>Where can you find information about the result?</a:t>
            </a:r>
          </a:p>
          <a:p>
            <a:pPr lvl="1"/>
            <a:r>
              <a:rPr lang="en-US" altLang="zh-TW" dirty="0"/>
              <a:t>What’s the main idea of each paragraph</a:t>
            </a:r>
            <a:r>
              <a:rPr lang="en-US" altLang="zh-TW" dirty="0" smtClean="0"/>
              <a:t>? How is it different from the acceptance letter?</a:t>
            </a:r>
            <a:endParaRPr lang="en-US" altLang="zh-TW" dirty="0"/>
          </a:p>
          <a:p>
            <a:pPr lvl="1"/>
            <a:r>
              <a:rPr lang="en-US" altLang="zh-TW" dirty="0"/>
              <a:t>Underline common expressions in formal letters. You might want to use them in the exam tomorrow!</a:t>
            </a:r>
          </a:p>
        </p:txBody>
      </p:sp>
    </p:spTree>
    <p:extLst>
      <p:ext uri="{BB962C8B-B14F-4D97-AF65-F5344CB8AC3E}">
        <p14:creationId xmlns:p14="http://schemas.microsoft.com/office/powerpoint/2010/main" val="120065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for the test:</a:t>
            </a:r>
          </a:p>
          <a:p>
            <a:pPr lvl="1"/>
            <a:r>
              <a:rPr lang="en-US" dirty="0" smtClean="0"/>
              <a:t>Create 3 questions that you have, and bring them tomorrow.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roups </a:t>
            </a:r>
            <a:r>
              <a:rPr lang="en-US" dirty="0" smtClean="0"/>
              <a:t>will try to answer them tomorrow</a:t>
            </a:r>
          </a:p>
        </p:txBody>
      </p:sp>
    </p:spTree>
    <p:extLst>
      <p:ext uri="{BB962C8B-B14F-4D97-AF65-F5344CB8AC3E}">
        <p14:creationId xmlns:p14="http://schemas.microsoft.com/office/powerpoint/2010/main" val="8965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Lesson: Review,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Warm-up: Boggle Revenge</a:t>
            </a:r>
          </a:p>
          <a:p>
            <a:r>
              <a:rPr lang="en-US" dirty="0" smtClean="0"/>
              <a:t>HW Check </a:t>
            </a:r>
            <a:endParaRPr lang="en-US" dirty="0" smtClean="0"/>
          </a:p>
          <a:p>
            <a:r>
              <a:rPr lang="en-US" dirty="0" smtClean="0"/>
              <a:t>Review Stations</a:t>
            </a:r>
          </a:p>
          <a:p>
            <a:r>
              <a:rPr lang="en-US" dirty="0" smtClean="0"/>
              <a:t>Jeopardy </a:t>
            </a:r>
            <a:endParaRPr lang="en-US" dirty="0" smtClean="0"/>
          </a:p>
          <a:p>
            <a:r>
              <a:rPr lang="en-US" dirty="0" smtClean="0"/>
              <a:t>Formal Letters Revisited</a:t>
            </a:r>
          </a:p>
          <a:p>
            <a:r>
              <a:rPr lang="en-US" dirty="0" smtClean="0"/>
              <a:t>HW</a:t>
            </a:r>
          </a:p>
        </p:txBody>
      </p:sp>
    </p:spTree>
    <p:extLst>
      <p:ext uri="{BB962C8B-B14F-4D97-AF65-F5344CB8AC3E}">
        <p14:creationId xmlns:p14="http://schemas.microsoft.com/office/powerpoint/2010/main" val="97316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Boggle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go!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4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Check p 96,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ome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aint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Redecorated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nstalled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ut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</a:t>
            </a:r>
            <a:r>
              <a:rPr lang="en-US" dirty="0" smtClean="0"/>
              <a:t>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8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 Check p 96,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54667"/>
            <a:ext cx="8153400" cy="5384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Greg stayed up all night in order to study for the English test.</a:t>
            </a:r>
          </a:p>
          <a:p>
            <a:pPr marL="320040" lvl="1" indent="0">
              <a:buNone/>
            </a:pPr>
            <a:r>
              <a:rPr lang="en-US" dirty="0" smtClean="0"/>
              <a:t>Or: Greg stayed up all night so that he could study for the English test.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I walked to work today in order to get some fresh air.</a:t>
            </a:r>
          </a:p>
          <a:p>
            <a:pPr marL="320040" lvl="1" indent="0">
              <a:buNone/>
            </a:pPr>
            <a:r>
              <a:rPr lang="en-US" dirty="0" smtClean="0"/>
              <a:t>Or: I walked to work today so that I could get some fresh air.</a:t>
            </a:r>
          </a:p>
          <a:p>
            <a:pPr marL="320040" lvl="1" indent="0">
              <a:buNone/>
            </a:pPr>
            <a:r>
              <a:rPr lang="en-US" dirty="0" smtClean="0"/>
              <a:t>My car is at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Cathy called me last night in order to (so that she could) invite me to her party on Friday.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My brother borrowed my tools in order to (so that he could) build a bookcase.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8497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Check Unit 10-12, p 127  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Might have been/could have been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Might have knocked over/could have knocked 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Shouldn’t have told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Couldn’t have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0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Check Unit 10-12, p 127   </a:t>
            </a: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teacher might have been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may have been a robbery.</a:t>
            </a:r>
          </a:p>
          <a:p>
            <a:pPr marL="320040" lvl="1" indent="0">
              <a:buNone/>
            </a:pPr>
            <a:r>
              <a:rPr lang="en-US" dirty="0" smtClean="0"/>
              <a:t>Or: My neighbor might have gone crazy.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could have been a flying saucer.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letter might have been from her boyfriend.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person might have had the wrong fax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6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Check Unit 10-12, p 127   </a:t>
            </a:r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hould have dressed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hould have arrived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hould have remembered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hould have allowed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hould have described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houldn’t have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0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Check Unit 10-12, p </a:t>
            </a:r>
            <a:r>
              <a:rPr lang="en-US" dirty="0" smtClean="0"/>
              <a:t>128   4.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699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w</a:t>
            </a:r>
            <a:r>
              <a:rPr lang="en-US" dirty="0" smtClean="0"/>
              <a:t>ould turn off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h</a:t>
            </a:r>
            <a:r>
              <a:rPr lang="en-US" dirty="0" smtClean="0"/>
              <a:t>ad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</a:t>
            </a:r>
            <a:r>
              <a:rPr lang="en-US" dirty="0" smtClean="0"/>
              <a:t>ould sing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could buy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had studied/could have studied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</a:t>
            </a:r>
            <a:r>
              <a:rPr lang="en-US" dirty="0" smtClean="0"/>
              <a:t>ould have attended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h</a:t>
            </a:r>
            <a:r>
              <a:rPr lang="en-US" dirty="0" smtClean="0"/>
              <a:t>ad gone/could have gone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h</a:t>
            </a:r>
            <a:r>
              <a:rPr lang="en-US" dirty="0" smtClean="0"/>
              <a:t>ad paid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w</a:t>
            </a:r>
            <a:r>
              <a:rPr lang="en-US" dirty="0" smtClean="0"/>
              <a:t>ould try out</a:t>
            </a:r>
          </a:p>
        </p:txBody>
      </p:sp>
    </p:spTree>
    <p:extLst>
      <p:ext uri="{BB962C8B-B14F-4D97-AF65-F5344CB8AC3E}">
        <p14:creationId xmlns:p14="http://schemas.microsoft.com/office/powerpoint/2010/main" val="169874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72</TotalTime>
  <Words>685</Words>
  <Application>Microsoft Macintosh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6.24 Final week</vt:lpstr>
      <vt:lpstr>Today’s Lesson: Review, review!</vt:lpstr>
      <vt:lpstr>Boggle </vt:lpstr>
      <vt:lpstr>HW Check p 96, 4</vt:lpstr>
      <vt:lpstr>HW Check p 96, 5</vt:lpstr>
      <vt:lpstr>HW Check Unit 10-12, p 127   1.</vt:lpstr>
      <vt:lpstr>HW Check Unit 10-12, p 127   2.</vt:lpstr>
      <vt:lpstr>HW Check Unit 10-12, p 127   3.</vt:lpstr>
      <vt:lpstr>HW Check Unit 10-12, p 128   4.</vt:lpstr>
      <vt:lpstr>HW Check Unit 10-12, p 128  5.</vt:lpstr>
      <vt:lpstr>Review Stations</vt:lpstr>
      <vt:lpstr>PowerPoint Presentation</vt:lpstr>
      <vt:lpstr>Jeopardy</vt:lpstr>
      <vt:lpstr>Revisit formal letters</vt:lpstr>
      <vt:lpstr>PowerPoint Presentation</vt:lpstr>
      <vt:lpstr>PowerPoint Presentation</vt:lpstr>
      <vt:lpstr>HW: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6.24 Final week</dc:title>
  <dc:creator>Andras Molnar</dc:creator>
  <cp:lastModifiedBy>Andras Molnar</cp:lastModifiedBy>
  <cp:revision>14</cp:revision>
  <dcterms:created xsi:type="dcterms:W3CDTF">2014-06-22T17:57:18Z</dcterms:created>
  <dcterms:modified xsi:type="dcterms:W3CDTF">2014-06-24T05:21:13Z</dcterms:modified>
</cp:coreProperties>
</file>