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CC2C26-79C2-B345-9BE2-C5356D567731}" type="datetimeFigureOut">
              <a:rPr lang="en-US" smtClean="0"/>
              <a:t>6/22/14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FB3291-CC38-F849-BDEE-45B46B77D5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Boggle!!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ampl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43" r="-13143"/>
          <a:stretch>
            <a:fillRect/>
          </a:stretch>
        </p:blipFill>
        <p:spPr>
          <a:xfrm>
            <a:off x="2404533" y="1170664"/>
            <a:ext cx="6468534" cy="5368354"/>
          </a:xfrm>
        </p:spPr>
      </p:pic>
      <p:sp>
        <p:nvSpPr>
          <p:cNvPr id="5" name="TextBox 4"/>
          <p:cNvSpPr txBox="1"/>
          <p:nvPr/>
        </p:nvSpPr>
        <p:spPr>
          <a:xfrm>
            <a:off x="0" y="1170664"/>
            <a:ext cx="2709333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Some possible words:</a:t>
            </a:r>
          </a:p>
          <a:p>
            <a:endParaRPr lang="en-US" sz="2200" dirty="0" smtClean="0"/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Super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Hips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Run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Stun</a:t>
            </a:r>
            <a:endParaRPr lang="en-US" sz="2200" dirty="0" smtClean="0"/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Push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Ship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Key</a:t>
            </a:r>
          </a:p>
          <a:p>
            <a:pPr marL="342900" indent="-342900">
              <a:buFont typeface="Arial"/>
              <a:buChar char="•"/>
            </a:pP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9940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Rules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will have 3 minutes</a:t>
            </a:r>
          </a:p>
          <a:p>
            <a:r>
              <a:rPr lang="en-US" sz="2800" dirty="0" smtClean="0"/>
              <a:t>The words must be at least three letters long</a:t>
            </a:r>
          </a:p>
          <a:p>
            <a:r>
              <a:rPr lang="en-US" sz="2800" dirty="0" smtClean="0"/>
              <a:t>The boxes must be connected</a:t>
            </a:r>
          </a:p>
          <a:p>
            <a:r>
              <a:rPr lang="en-US" sz="2800" dirty="0" smtClean="0"/>
              <a:t>You cannot use the same letter twice in </a:t>
            </a:r>
            <a:r>
              <a:rPr lang="en-US" sz="2800" dirty="0" smtClean="0"/>
              <a:t>one word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19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4-06-22 at 2.11.5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045" r="-55045"/>
          <a:stretch>
            <a:fillRect/>
          </a:stretch>
        </p:blipFill>
        <p:spPr>
          <a:xfrm>
            <a:off x="-1029213" y="1100628"/>
            <a:ext cx="11135184" cy="5300172"/>
          </a:xfrm>
        </p:spPr>
      </p:pic>
    </p:spTree>
    <p:extLst>
      <p:ext uri="{BB962C8B-B14F-4D97-AF65-F5344CB8AC3E}">
        <p14:creationId xmlns:p14="http://schemas.microsoft.com/office/powerpoint/2010/main" val="82708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4-06-22 at 2.14.4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150" r="-54150"/>
          <a:stretch>
            <a:fillRect/>
          </a:stretch>
        </p:blipFill>
        <p:spPr>
          <a:xfrm>
            <a:off x="-993933" y="1100628"/>
            <a:ext cx="11241910" cy="5350972"/>
          </a:xfrm>
        </p:spPr>
      </p:pic>
    </p:spTree>
    <p:extLst>
      <p:ext uri="{BB962C8B-B14F-4D97-AF65-F5344CB8AC3E}">
        <p14:creationId xmlns:p14="http://schemas.microsoft.com/office/powerpoint/2010/main" val="107200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15</TotalTime>
  <Words>46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Boggle!!</vt:lpstr>
      <vt:lpstr>PowerPoint Presentation</vt:lpstr>
      <vt:lpstr>Rules: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Boggle!!</dc:title>
  <dc:creator>Andras Molnar</dc:creator>
  <cp:lastModifiedBy>Andras Molnar</cp:lastModifiedBy>
  <cp:revision>2</cp:revision>
  <dcterms:created xsi:type="dcterms:W3CDTF">2014-06-22T18:00:13Z</dcterms:created>
  <dcterms:modified xsi:type="dcterms:W3CDTF">2014-06-22T18:15:27Z</dcterms:modified>
</cp:coreProperties>
</file>