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563759" x="457200"/>
            <a:ext cy="30096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716392" x="457200"/>
            <a:ext cy="1232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41147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3633382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143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431776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1313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502325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3.jpg" Type="http://schemas.openxmlformats.org/officeDocument/2006/relationships/image" Id="rId3"/><Relationship Target="../media/image06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1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1.jpg" Type="http://schemas.openxmlformats.org/officeDocument/2006/relationships/image" Id="rId3"/><Relationship Target="../media/image15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9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3"/>
          <a:srcRect t="3039" b="1984" r="0" l="45399"/>
          <a:stretch/>
        </p:blipFill>
        <p:spPr>
          <a:xfrm>
            <a:off y="0" x="8574"/>
            <a:ext cy="5143499" cx="394234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type="title"/>
          </p:nvPr>
        </p:nvSpPr>
        <p:spPr>
          <a:xfrm>
            <a:off y="1328375" x="3430675"/>
            <a:ext cy="2549399" cx="5609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9600" lang="ja">
                <a:solidFill>
                  <a:srgbClr val="FFFFFF"/>
                </a:solidFill>
              </a:rPr>
              <a:t>Bar, Cafe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sz="4800" lang="ja">
                <a:solidFill>
                  <a:srgbClr val="FFFFFF"/>
                </a:solidFill>
              </a:rPr>
              <a:t>in NY</a:t>
            </a:r>
          </a:p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y="4502100" x="6752525"/>
            <a:ext cy="565200" cx="1932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sz="2400" lang="ja">
                <a:solidFill>
                  <a:srgbClr val="A4C2F4"/>
                </a:solidFill>
              </a:rPr>
              <a:t>Ayako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1430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ja">
                <a:solidFill>
                  <a:srgbClr val="000000"/>
                </a:solidFill>
              </a:rPr>
              <a:t>PDT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PDT - Please Don’t Tell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This is only small bar.</a:t>
            </a:r>
          </a:p>
          <a:p>
            <a:pPr rtl="0">
              <a:spcBef>
                <a:spcPts val="0"/>
              </a:spcBef>
              <a:buNone/>
            </a:pPr>
            <a:r>
              <a:rPr lang="ja"/>
              <a:t>- Why?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history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the bartender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hotdog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0" marL="0">
              <a:spcBef>
                <a:spcPts val="0"/>
              </a:spcBef>
              <a:buNone/>
            </a:pPr>
            <a:r>
              <a:rPr lang="ja"/>
              <a:t>-When I went the bar, I had to wait for 3 hours.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5975" x="5700375"/>
            <a:ext cy="2208709" cx="33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28487" x="3341825"/>
            <a:ext cy="2036574" cx="27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159080" x="5608425"/>
            <a:ext cy="2214682" cx="331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Access - It’s difficult !!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8547" x="1773412"/>
            <a:ext cy="3330900" cx="680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710200" x="279425"/>
            <a:ext cy="2190200" cx="35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Access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200150" x="4242675"/>
            <a:ext cy="3725699" cx="406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inside restaurant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no sign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no door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need phone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52550" x="174900"/>
            <a:ext cy="3134325" cx="41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02425" x="6874800"/>
            <a:ext cy="2790825" cx="2095500"/>
          </a:xfrm>
          <a:prstGeom prst="rect">
            <a:avLst/>
          </a:prstGeom>
        </p:spPr>
      </p:pic>
      <p:pic>
        <p:nvPicPr>
          <p:cNvPr id="63" name="Shape 6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330950" x="3703825"/>
            <a:ext cy="1586102" cx="158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Brooklyn Brewery in Williamsburg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451100"/>
            <a:ext cy="3265200" cx="4235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ja"/>
              <a:t>only weekend 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ja"/>
              <a:t>factory tour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ja"/>
              <a:t>different beers</a:t>
            </a:r>
          </a:p>
          <a:p>
            <a:pPr rtl="0" lvl="0" indent="-4572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3600" lang="ja"/>
              <a:t>many goods, special beer.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194450"/>
            <a:ext cy="2299674" cx="34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616675" x="1061701"/>
            <a:ext cy="2299675" cx="32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Rooftop Bar </a:t>
            </a:r>
            <a:r>
              <a:rPr sz="3000" lang="ja">
                <a:solidFill>
                  <a:srgbClr val="000000"/>
                </a:solidFill>
              </a:rPr>
              <a:t>(the Ideas in Wythe Hotel)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581150" x="4705450"/>
            <a:ext cy="3010800" cx="3981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Don’t need to stay the hotel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ja"/>
              <a:t>View is so beautiful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4912" x="813649"/>
            <a:ext cy="2533675" cx="38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501150" x="226100"/>
            <a:ext cy="2424699" cx="32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34500" x="5789950"/>
            <a:ext cy="2176099" cx="32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Appendix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504950" x="76200"/>
            <a:ext cy="3057899" cx="438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Blue bottle coffee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Roberta’s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Swallow Cafe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blue note, small etc (Jazz bar)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Jacques (moules with beer)</a:t>
            </a:r>
          </a:p>
          <a:p>
            <a:pPr rtl="0" lvl="0" indent="-3683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200" lang="ja"/>
              <a:t>Mermaid Inn ( oyster, lobster with beer)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9775" x="5072850"/>
            <a:ext cy="2233150" cx="29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904558" x="4233587"/>
            <a:ext cy="1989986" cx="30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