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A92D-3EFF-45AA-AF86-B854EBAAF3EE}" type="datetimeFigureOut">
              <a:rPr kumimoji="1" lang="ja-JP" altLang="en-US" smtClean="0"/>
              <a:t>2014/6/12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5F6F-4513-4F8F-A0A1-FD0600744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9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F5F6F-4513-4F8F-A0A1-FD0600744D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0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FE3C8-DDB6-4583-88B3-27048AC14CE5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8436" y="6406487"/>
            <a:ext cx="683339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887F-4786-49F8-B782-F2FECC2219C9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0A7F-D132-46BA-8D0E-E6E6B15A515A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859-C2C7-4D64-9973-3807B3A38F39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C8EF-BB85-4BE8-A694-70068F7018C1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F7C2-A146-4A19-9047-0936E6EEE478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9476-9D15-4036-B363-A3C8A2C2B12B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E4C8-B0EE-4E60-AF44-836CC421831C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AB67-299D-4AB5-A2D0-D65CBA485CC0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E5AD-065F-400B-AABD-672B4CC1EDFA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9BBD-E85D-49C3-91DC-9810169C3227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A276-4E13-471C-B84A-734631B48AB7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BE7-F65A-44A1-A677-ED91FA0AB4D7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0232-4F01-49AA-8E2A-11A403E8B2A3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F46A-4EC9-459F-8DE4-8963A5173A9A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CB4-B087-4CCF-A76B-4BDBCF7B87B9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57A87-C161-4B25-A28B-22AC5CFDC9B0}" type="datetime1">
              <a:rPr lang="en-US" altLang="ja-JP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2979" y="2996961"/>
            <a:ext cx="10200068" cy="1646302"/>
          </a:xfrm>
        </p:spPr>
        <p:txBody>
          <a:bodyPr/>
          <a:lstStyle/>
          <a:p>
            <a:pPr algn="ctr"/>
            <a:r>
              <a:rPr lang="en-US" altLang="ja-JP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Grand Central Terminal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48774" y="0"/>
            <a:ext cx="7007322" cy="862885"/>
          </a:xfrm>
        </p:spPr>
        <p:txBody>
          <a:bodyPr>
            <a:normAutofit/>
          </a:bodyPr>
          <a:lstStyle/>
          <a:p>
            <a:pPr algn="l"/>
            <a:r>
              <a:rPr lang="en-US" altLang="ja-JP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is </a:t>
            </a:r>
            <a:r>
              <a:rPr lang="en-US" altLang="ja-JP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exciting place!!</a:t>
            </a:r>
            <a:endParaRPr kumimoji="1" lang="ja-JP" alt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61276" y="4456093"/>
            <a:ext cx="4644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06/12/2014</a:t>
            </a:r>
          </a:p>
          <a:p>
            <a:pPr algn="ctr"/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Sawako </a:t>
            </a:r>
            <a:r>
              <a:rPr kumimoji="1" lang="en-US" altLang="ja-JP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Shimanouchi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6"/>
          <p:cNvSpPr txBox="1">
            <a:spLocks/>
          </p:cNvSpPr>
          <p:nvPr/>
        </p:nvSpPr>
        <p:spPr>
          <a:xfrm>
            <a:off x="11348377" y="630954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030" y="36669"/>
            <a:ext cx="10276114" cy="1320800"/>
          </a:xfrm>
        </p:spPr>
        <p:txBody>
          <a:bodyPr>
            <a:noAutofit/>
          </a:bodyPr>
          <a:lstStyle/>
          <a:p>
            <a:r>
              <a:rPr lang="en-US" altLang="ja-JP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ja-JP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</a:t>
            </a:r>
            <a:r>
              <a:rPr lang="en-US" altLang="ja-JP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 in New </a:t>
            </a:r>
            <a:r>
              <a:rPr lang="en-US" altLang="ja-JP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altLang="ja-JP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</a:t>
            </a:r>
            <a:endParaRPr kumimoji="1" lang="ja-JP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2"/>
          <a:stretch/>
        </p:blipFill>
        <p:spPr>
          <a:xfrm>
            <a:off x="1915939" y="1504426"/>
            <a:ext cx="3419633" cy="4940584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0"/>
          <a:stretch/>
        </p:blipFill>
        <p:spPr>
          <a:xfrm>
            <a:off x="5814543" y="1598627"/>
            <a:ext cx="3910028" cy="48463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70811" y="823068"/>
            <a:ext cx="87747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8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</a:t>
            </a:r>
            <a:r>
              <a:rPr lang="en-US" altLang="ja-JP" sz="28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erminal </a:t>
            </a:r>
            <a:r>
              <a:rPr lang="en-US" altLang="ja-JP" sz="28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station of metro north rail </a:t>
            </a:r>
            <a:r>
              <a:rPr lang="en-US" altLang="ja-JP" sz="28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road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8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</a:t>
            </a:r>
            <a:r>
              <a:rPr lang="en-US" altLang="ja-JP" sz="28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 biggest terminal in Manhattan. </a:t>
            </a:r>
            <a:endParaRPr lang="en-US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8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44 </a:t>
            </a:r>
            <a:r>
              <a:rPr lang="en-US" altLang="ja-JP" sz="28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platforms and 67 tracks. </a:t>
            </a:r>
            <a:endParaRPr lang="en-US" altLang="ja-JP" sz="2800" kern="1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8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120,000</a:t>
            </a:r>
            <a:r>
              <a:rPr lang="ja-JP" altLang="en-US" sz="28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</a:t>
            </a:r>
            <a:r>
              <a:rPr lang="en-US" altLang="ja-JP" sz="2800" kern="1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people per a day use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1348377" y="630954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415001" y="850661"/>
            <a:ext cx="5718001" cy="1712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‘Only </a:t>
            </a:r>
            <a:r>
              <a:rPr lang="en-US" altLang="ja-JP" sz="24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one person, French tourist </a:t>
            </a:r>
            <a:r>
              <a:rPr lang="en-US" altLang="ja-JP" sz="2400" kern="100" dirty="0" err="1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Karine</a:t>
            </a:r>
            <a:r>
              <a:rPr lang="en-US" altLang="ja-JP" sz="24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kern="100" dirty="0" err="1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Gombeau</a:t>
            </a:r>
            <a:r>
              <a:rPr lang="en-US" altLang="ja-JP" sz="24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offers Gere a bag of food, without knowing it’s the Golden Globe-winning actor. Gere happily took the bag and thanked the woman</a:t>
            </a:r>
            <a:r>
              <a:rPr lang="en-US" altLang="ja-JP" sz="24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.’―”New York Post”</a:t>
            </a:r>
            <a:endParaRPr lang="ja-JP" altLang="en-US" sz="2400" kern="100" dirty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6091" t="11175" r="29078" b="18379"/>
          <a:stretch/>
        </p:blipFill>
        <p:spPr>
          <a:xfrm>
            <a:off x="42980" y="1070738"/>
            <a:ext cx="6323308" cy="5153186"/>
          </a:xfrm>
          <a:prstGeom prst="rect">
            <a:avLst/>
          </a:prstGeom>
        </p:spPr>
      </p:pic>
      <p:pic>
        <p:nvPicPr>
          <p:cNvPr id="1030" name="Picture 6" descr="http://images.virates.com/images/2014/04/80c8b06d05fa8599c5be6934d134305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r="5303"/>
          <a:stretch/>
        </p:blipFill>
        <p:spPr bwMode="auto">
          <a:xfrm>
            <a:off x="6995913" y="3275568"/>
            <a:ext cx="3649171" cy="29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スライド番号プレースホルダー 6"/>
          <p:cNvSpPr txBox="1">
            <a:spLocks/>
          </p:cNvSpPr>
          <p:nvPr/>
        </p:nvSpPr>
        <p:spPr>
          <a:xfrm>
            <a:off x="11348377" y="630954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2980" y="-145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altLang="ja-JP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this topic?</a:t>
            </a:r>
            <a:endParaRPr lang="ja-JP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4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468" y="36596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ja-JP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GCT is a shopping mall.</a:t>
            </a:r>
            <a:endParaRPr lang="ja-JP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30879" t="34269" r="3813" b="20604"/>
          <a:stretch/>
        </p:blipFill>
        <p:spPr>
          <a:xfrm>
            <a:off x="942471" y="1978481"/>
            <a:ext cx="9072386" cy="4701677"/>
          </a:xfrm>
          <a:prstGeom prst="rect">
            <a:avLst/>
          </a:prstGeom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262468" y="795959"/>
            <a:ext cx="11769247" cy="109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altLang="ja-JP" sz="28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53 shops and 35 </a:t>
            </a:r>
            <a:r>
              <a:rPr lang="en-US" altLang="ja-JP" sz="28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dining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altLang="ja-JP" sz="28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dining concourse you can eat popular foods in New York.  </a:t>
            </a:r>
            <a:endParaRPr lang="ja-JP" altLang="en-US" sz="2800" kern="100" dirty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759498" y="4579454"/>
            <a:ext cx="4475748" cy="1721125"/>
          </a:xfrm>
          <a:prstGeom prst="ellipse">
            <a:avLst/>
          </a:prstGeom>
          <a:noFill/>
          <a:ln w="190500">
            <a:solidFill>
              <a:srgbClr val="00B0F0"/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6"/>
          <p:cNvSpPr txBox="1">
            <a:spLocks/>
          </p:cNvSpPr>
          <p:nvPr/>
        </p:nvSpPr>
        <p:spPr>
          <a:xfrm>
            <a:off x="11348377" y="630954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6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0934" y="173101"/>
            <a:ext cx="8596668" cy="799356"/>
          </a:xfrm>
        </p:spPr>
        <p:txBody>
          <a:bodyPr>
            <a:normAutofit/>
          </a:bodyPr>
          <a:lstStyle/>
          <a:p>
            <a:r>
              <a:rPr lang="en-US" altLang="ja-JP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  <a:r>
              <a:rPr lang="ja-JP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Dog </a:t>
            </a:r>
            <a:endParaRPr lang="ja-JP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1" y="1654629"/>
            <a:ext cx="5689600" cy="4267200"/>
          </a:xfrm>
          <a:prstGeom prst="rect">
            <a:avLst/>
          </a:prstGeom>
        </p:spPr>
      </p:pic>
      <p:sp>
        <p:nvSpPr>
          <p:cNvPr id="10" name="サブタイトル 2"/>
          <p:cNvSpPr txBox="1">
            <a:spLocks/>
          </p:cNvSpPr>
          <p:nvPr/>
        </p:nvSpPr>
        <p:spPr>
          <a:xfrm>
            <a:off x="354644" y="5921829"/>
            <a:ext cx="5736358" cy="93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  <a:endParaRPr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16" y="1654629"/>
            <a:ext cx="5689600" cy="4267200"/>
          </a:xfrm>
          <a:prstGeom prst="rect">
            <a:avLst/>
          </a:prstGeom>
        </p:spPr>
      </p:pic>
      <p:sp>
        <p:nvSpPr>
          <p:cNvPr id="12" name="サブタイトル 2"/>
          <p:cNvSpPr txBox="1">
            <a:spLocks/>
          </p:cNvSpPr>
          <p:nvPr/>
        </p:nvSpPr>
        <p:spPr>
          <a:xfrm>
            <a:off x="7203371" y="5921829"/>
            <a:ext cx="4755147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Chicago dog</a:t>
            </a:r>
            <a:endParaRPr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スライド番号プレースホルダー 6"/>
          <p:cNvSpPr txBox="1">
            <a:spLocks/>
          </p:cNvSpPr>
          <p:nvPr/>
        </p:nvSpPr>
        <p:spPr>
          <a:xfrm>
            <a:off x="11348377" y="630954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0198501">
            <a:off x="2155825" y="4609300"/>
            <a:ext cx="27366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b</a:t>
            </a:r>
            <a:r>
              <a:rPr kumimoji="1" lang="en-US" altLang="ja-JP" sz="3600" dirty="0" smtClean="0"/>
              <a:t>oiled onion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 rot="20198501">
            <a:off x="9121680" y="4845150"/>
            <a:ext cx="16933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Tamato</a:t>
            </a:r>
            <a:endParaRPr kumimoji="1" lang="ja-JP" altLang="en-US" sz="3600" dirty="0"/>
          </a:p>
        </p:txBody>
      </p:sp>
      <p:sp>
        <p:nvSpPr>
          <p:cNvPr id="7" name="雲形吹き出し 6"/>
          <p:cNvSpPr/>
          <p:nvPr/>
        </p:nvSpPr>
        <p:spPr>
          <a:xfrm rot="329770">
            <a:off x="4668216" y="761612"/>
            <a:ext cx="6463110" cy="2090779"/>
          </a:xfrm>
          <a:prstGeom prst="cloudCallout">
            <a:avLst>
              <a:gd name="adj1" fmla="val 7536"/>
              <a:gd name="adj2" fmla="val 188840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Pronunciation?</a:t>
            </a:r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1" lang="en-US" altLang="ja-JP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cago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or”</a:t>
            </a:r>
            <a:r>
              <a:rPr kumimoji="1" lang="en-US" altLang="ja-JP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1"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cago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625" y="145143"/>
            <a:ext cx="8596668" cy="630264"/>
          </a:xfrm>
        </p:spPr>
        <p:txBody>
          <a:bodyPr>
            <a:noAutofit/>
          </a:bodyPr>
          <a:lstStyle/>
          <a:p>
            <a:r>
              <a:rPr lang="en-US" altLang="ja-JP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York-style cheese cake</a:t>
            </a:r>
            <a:endParaRPr lang="ja-JP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65" y="1686263"/>
            <a:ext cx="5677001" cy="42577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32316" r="-402"/>
          <a:stretch/>
        </p:blipFill>
        <p:spPr>
          <a:xfrm>
            <a:off x="372534" y="1054478"/>
            <a:ext cx="4588620" cy="5521322"/>
          </a:xfrm>
          <a:prstGeom prst="rect">
            <a:avLst/>
          </a:prstGeom>
        </p:spPr>
      </p:pic>
      <p:sp>
        <p:nvSpPr>
          <p:cNvPr id="6" name="スライド番号プレースホルダー 6"/>
          <p:cNvSpPr txBox="1">
            <a:spLocks/>
          </p:cNvSpPr>
          <p:nvPr/>
        </p:nvSpPr>
        <p:spPr>
          <a:xfrm>
            <a:off x="11348377" y="630954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角丸四角形 6"/>
          <p:cNvSpPr/>
          <p:nvPr/>
        </p:nvSpPr>
        <p:spPr>
          <a:xfrm rot="20293018">
            <a:off x="5575834" y="1686263"/>
            <a:ext cx="2749209" cy="653142"/>
          </a:xfrm>
          <a:prstGeom prst="roundRect">
            <a:avLst>
              <a:gd name="adj" fmla="val 47778"/>
            </a:avLst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Smooth!!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 rot="1204224">
            <a:off x="7017832" y="4819893"/>
            <a:ext cx="3763043" cy="1058672"/>
          </a:xfrm>
          <a:prstGeom prst="roundRect">
            <a:avLst>
              <a:gd name="adj" fmla="val 47778"/>
            </a:avLst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chemeClr val="tx1"/>
                </a:solidFill>
              </a:rPr>
              <a:t>Strong taste of cheese!!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449" y="159654"/>
            <a:ext cx="8596668" cy="783771"/>
          </a:xfrm>
        </p:spPr>
        <p:txBody>
          <a:bodyPr>
            <a:normAutofit/>
          </a:bodyPr>
          <a:lstStyle/>
          <a:p>
            <a:r>
              <a:rPr lang="en-US" altLang="ja-JP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Oyster bar </a:t>
            </a:r>
            <a:r>
              <a:rPr lang="en-US" altLang="ja-JP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  <a:endParaRPr lang="ja-JP" alt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2" y="943424"/>
            <a:ext cx="6774133" cy="5080600"/>
          </a:xfrm>
        </p:spPr>
      </p:pic>
      <p:pic>
        <p:nvPicPr>
          <p:cNvPr id="1026" name="Picture 2" descr="http://asahip.cocolog-nifty.com/photos/uncategorized/kaki_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67" y="1946575"/>
            <a:ext cx="4189702" cy="31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6"/>
          <p:cNvSpPr txBox="1">
            <a:spLocks/>
          </p:cNvSpPr>
          <p:nvPr/>
        </p:nvSpPr>
        <p:spPr>
          <a:xfrm>
            <a:off x="11348377" y="630954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1080360" y="5922424"/>
            <a:ext cx="5736358" cy="93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  <a:endParaRPr lang="ja-JP" altLang="en-US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6899439" y="4986253"/>
            <a:ext cx="5736358" cy="93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Tokyo</a:t>
            </a:r>
            <a:endParaRPr lang="ja-JP" altLang="en-US" sz="4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左右矢印 10"/>
          <p:cNvSpPr/>
          <p:nvPr/>
        </p:nvSpPr>
        <p:spPr>
          <a:xfrm rot="20396954">
            <a:off x="6390897" y="3278228"/>
            <a:ext cx="1802342" cy="704875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32117" y="1756229"/>
            <a:ext cx="85459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much.</a:t>
            </a:r>
          </a:p>
          <a:p>
            <a:pPr algn="ctr"/>
            <a:r>
              <a:rPr kumimoji="1" lang="en-US" altLang="ja-JP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GCT!!</a:t>
            </a:r>
            <a:endParaRPr kumimoji="1"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6"/>
          <p:cNvSpPr txBox="1">
            <a:spLocks/>
          </p:cNvSpPr>
          <p:nvPr/>
        </p:nvSpPr>
        <p:spPr>
          <a:xfrm>
            <a:off x="11348377" y="630954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168</Words>
  <Application>Microsoft Office PowerPoint</Application>
  <PresentationFormat>ワイド画面</PresentationFormat>
  <Paragraphs>39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9" baseType="lpstr">
      <vt:lpstr>ＭＳ Ｐゴシック</vt:lpstr>
      <vt:lpstr>ＭＳ 明朝</vt:lpstr>
      <vt:lpstr>メイリオ</vt:lpstr>
      <vt:lpstr>Arial</vt:lpstr>
      <vt:lpstr>Calibri</vt:lpstr>
      <vt:lpstr>Century</vt:lpstr>
      <vt:lpstr>Times New Roman</vt:lpstr>
      <vt:lpstr>Trebuchet MS</vt:lpstr>
      <vt:lpstr>Wingdings</vt:lpstr>
      <vt:lpstr>Wingdings 3</vt:lpstr>
      <vt:lpstr>ファセット</vt:lpstr>
      <vt:lpstr>Grand Central Terminal </vt:lpstr>
      <vt:lpstr>A landmark architecture in New York</vt:lpstr>
      <vt:lpstr>PowerPoint プレゼンテーション</vt:lpstr>
      <vt:lpstr>GCT is a shopping mall.</vt:lpstr>
      <vt:lpstr>New York Hot Dog </vt:lpstr>
      <vt:lpstr>New York-style cheese cake</vt:lpstr>
      <vt:lpstr>Oyster bar restaurant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Central Terminal</dc:title>
  <dc:creator>user</dc:creator>
  <cp:lastModifiedBy>user</cp:lastModifiedBy>
  <cp:revision>35</cp:revision>
  <dcterms:created xsi:type="dcterms:W3CDTF">2014-06-10T21:08:42Z</dcterms:created>
  <dcterms:modified xsi:type="dcterms:W3CDTF">2014-06-12T08:19:01Z</dcterms:modified>
</cp:coreProperties>
</file>