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897147"/>
            <a:ext cx="8706608" cy="3153689"/>
          </a:xfrm>
        </p:spPr>
        <p:txBody>
          <a:bodyPr anchor="ctr"/>
          <a:lstStyle/>
          <a:p>
            <a:pPr algn="ctr"/>
            <a:r>
              <a:rPr lang="es-US" dirty="0" smtClean="0"/>
              <a:t>San Antonio </a:t>
            </a:r>
            <a:r>
              <a:rPr lang="es-US" dirty="0" err="1" smtClean="0"/>
              <a:t>Bakery</a:t>
            </a:r>
            <a:r>
              <a:rPr lang="es-US" dirty="0" smtClean="0"/>
              <a:t> </a:t>
            </a:r>
            <a:br>
              <a:rPr lang="es-US" dirty="0" smtClean="0"/>
            </a:br>
            <a:r>
              <a:rPr lang="es-US" dirty="0" smtClean="0"/>
              <a:t>and </a:t>
            </a:r>
            <a:r>
              <a:rPr lang="es-US" dirty="0"/>
              <a:t/>
            </a:r>
            <a:br>
              <a:rPr lang="es-US" dirty="0"/>
            </a:br>
            <a:r>
              <a:rPr lang="es-US" dirty="0" smtClean="0"/>
              <a:t>Puro </a:t>
            </a:r>
            <a:r>
              <a:rPr lang="es-US" dirty="0" err="1" smtClean="0"/>
              <a:t>Wine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4706440"/>
            <a:ext cx="7766936" cy="1096899"/>
          </a:xfrm>
        </p:spPr>
        <p:txBody>
          <a:bodyPr>
            <a:normAutofit/>
          </a:bodyPr>
          <a:lstStyle/>
          <a:p>
            <a:r>
              <a:rPr lang="es-US" sz="3600" dirty="0" smtClean="0"/>
              <a:t>Carolina Espinoza</a:t>
            </a:r>
            <a:endParaRPr lang="es-US" sz="3600" dirty="0"/>
          </a:p>
        </p:txBody>
      </p:sp>
    </p:spTree>
    <p:extLst>
      <p:ext uri="{BB962C8B-B14F-4D97-AF65-F5344CB8AC3E}">
        <p14:creationId xmlns:p14="http://schemas.microsoft.com/office/powerpoint/2010/main" val="71416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San Antonio </a:t>
            </a:r>
            <a:r>
              <a:rPr lang="es-US" dirty="0" err="1" smtClean="0"/>
              <a:t>Bakery</a:t>
            </a:r>
            <a:endParaRPr lang="es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550938" cy="41632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24" y="1430068"/>
            <a:ext cx="36957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1261624" cy="5929223"/>
          </a:xfrm>
        </p:spPr>
        <p:txBody>
          <a:bodyPr>
            <a:normAutofit fontScale="90000"/>
          </a:bodyPr>
          <a:lstStyle/>
          <a:p>
            <a:r>
              <a:rPr lang="es-US" sz="2800" dirty="0" err="1" smtClean="0"/>
              <a:t>The</a:t>
            </a:r>
            <a:r>
              <a:rPr lang="es-US" sz="2800" dirty="0" smtClean="0"/>
              <a:t> </a:t>
            </a:r>
            <a:r>
              <a:rPr lang="es-US" sz="2800" dirty="0" err="1" smtClean="0"/>
              <a:t>Food</a:t>
            </a:r>
            <a:r>
              <a:rPr lang="es-US" sz="2800" dirty="0" smtClean="0"/>
              <a:t>																</a:t>
            </a:r>
            <a:br>
              <a:rPr lang="es-US" sz="2800" dirty="0" smtClean="0"/>
            </a:br>
            <a:r>
              <a:rPr lang="es-US" sz="2800" dirty="0"/>
              <a:t/>
            </a:r>
            <a:br>
              <a:rPr lang="es-US" sz="2800" dirty="0"/>
            </a:br>
            <a:r>
              <a:rPr lang="es-US" sz="2800" dirty="0" smtClean="0"/>
              <a:t>														</a:t>
            </a:r>
            <a:r>
              <a:rPr lang="es-US" sz="2800" dirty="0"/>
              <a:t> Chacarero</a:t>
            </a:r>
            <a:r>
              <a:rPr lang="es-US" sz="2800" dirty="0" smtClean="0"/>
              <a:t/>
            </a:r>
            <a:br>
              <a:rPr lang="es-US" sz="2800" dirty="0" smtClean="0"/>
            </a:br>
            <a:r>
              <a:rPr lang="es-US" sz="2800" dirty="0"/>
              <a:t/>
            </a:r>
            <a:br>
              <a:rPr lang="es-US" sz="2800" dirty="0"/>
            </a:br>
            <a:r>
              <a:rPr lang="es-US" sz="2800" dirty="0" smtClean="0"/>
              <a:t/>
            </a:r>
            <a:br>
              <a:rPr lang="es-US" sz="2800" dirty="0" smtClean="0"/>
            </a:br>
            <a:r>
              <a:rPr lang="es-US" sz="2800" dirty="0"/>
              <a:t/>
            </a:r>
            <a:br>
              <a:rPr lang="es-US" sz="2800" dirty="0"/>
            </a:br>
            <a:r>
              <a:rPr lang="es-US" sz="2800" dirty="0" smtClean="0"/>
              <a:t>														</a:t>
            </a:r>
            <a:br>
              <a:rPr lang="es-US" sz="2800" dirty="0" smtClean="0"/>
            </a:br>
            <a:r>
              <a:rPr lang="es-US" sz="2800" dirty="0"/>
              <a:t/>
            </a:r>
            <a:br>
              <a:rPr lang="es-US" sz="2800" dirty="0"/>
            </a:br>
            <a:r>
              <a:rPr lang="es-US" sz="2800" dirty="0" smtClean="0"/>
              <a:t>						</a:t>
            </a:r>
            <a:br>
              <a:rPr lang="es-US" sz="2800" dirty="0" smtClean="0"/>
            </a:br>
            <a:r>
              <a:rPr lang="es-US" sz="2800" dirty="0"/>
              <a:t/>
            </a:r>
            <a:br>
              <a:rPr lang="es-US" sz="2800" dirty="0"/>
            </a:br>
            <a:r>
              <a:rPr lang="es-US" sz="2800" dirty="0"/>
              <a:t>	</a:t>
            </a:r>
            <a:r>
              <a:rPr lang="es-US" sz="2800" dirty="0" smtClean="0"/>
              <a:t>							</a:t>
            </a:r>
            <a:r>
              <a:rPr lang="es-US" sz="2800" dirty="0"/>
              <a:t>Hot </a:t>
            </a:r>
            <a:r>
              <a:rPr lang="es-US" sz="2800" dirty="0" err="1" smtClean="0"/>
              <a:t>Dog</a:t>
            </a:r>
            <a:r>
              <a:rPr lang="es-US" sz="2800" dirty="0" smtClean="0"/>
              <a:t>	</a:t>
            </a:r>
            <a:br>
              <a:rPr lang="es-US" sz="2800" dirty="0" smtClean="0"/>
            </a:br>
            <a:r>
              <a:rPr lang="es-US" sz="2800" dirty="0"/>
              <a:t>	</a:t>
            </a:r>
            <a:r>
              <a:rPr lang="es-US" sz="2800" dirty="0" smtClean="0"/>
              <a:t>					(</a:t>
            </a:r>
            <a:r>
              <a:rPr lang="es-US" sz="2800" dirty="0"/>
              <a:t>Completo Italiano</a:t>
            </a:r>
            <a:r>
              <a:rPr lang="es-US" sz="2800" dirty="0" smtClean="0"/>
              <a:t>)</a:t>
            </a:r>
            <a:br>
              <a:rPr lang="es-US" sz="2800" dirty="0" smtClean="0"/>
            </a:br>
            <a:r>
              <a:rPr lang="es-US" sz="2800" dirty="0"/>
              <a:t/>
            </a:r>
            <a:br>
              <a:rPr lang="es-US" sz="2800" dirty="0"/>
            </a:br>
            <a:r>
              <a:rPr lang="es-US" sz="2800" dirty="0" smtClean="0"/>
              <a:t>      </a:t>
            </a:r>
            <a:r>
              <a:rPr lang="es-US" sz="2800" dirty="0" err="1" smtClean="0"/>
              <a:t>Corn</a:t>
            </a:r>
            <a:r>
              <a:rPr lang="es-US" sz="2800" dirty="0" smtClean="0"/>
              <a:t> Pie						 </a:t>
            </a:r>
            <a:br>
              <a:rPr lang="es-US" sz="2800" dirty="0" smtClean="0"/>
            </a:br>
            <a:r>
              <a:rPr lang="es-US" sz="2800" dirty="0" smtClean="0"/>
              <a:t>(Pastel de choclo)									     Empanadas</a:t>
            </a:r>
            <a:endParaRPr lang="es-U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464575"/>
            <a:ext cx="2641120" cy="352149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31" y="313536"/>
            <a:ext cx="2523227" cy="33643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6" y="824545"/>
            <a:ext cx="2355483" cy="31406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56" y="2909537"/>
            <a:ext cx="2221964" cy="2962618"/>
          </a:xfrm>
          <a:prstGeom prst="rect">
            <a:avLst/>
          </a:prstGeom>
        </p:spPr>
      </p:pic>
      <p:sp>
        <p:nvSpPr>
          <p:cNvPr id="14" name="Flecha curvada hacia arriba 13"/>
          <p:cNvSpPr/>
          <p:nvPr/>
        </p:nvSpPr>
        <p:spPr>
          <a:xfrm rot="16200000">
            <a:off x="5651600" y="3566083"/>
            <a:ext cx="1908316" cy="5952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chemeClr val="tx1"/>
              </a:solidFill>
            </a:endParaRPr>
          </a:p>
        </p:txBody>
      </p:sp>
      <p:sp>
        <p:nvSpPr>
          <p:cNvPr id="17" name="Flecha doblada 16"/>
          <p:cNvSpPr/>
          <p:nvPr/>
        </p:nvSpPr>
        <p:spPr>
          <a:xfrm>
            <a:off x="8225286" y="824545"/>
            <a:ext cx="1086928" cy="6233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678718" y="4986070"/>
            <a:ext cx="546898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2" name="Flecha curvada hacia la derecha 21"/>
          <p:cNvSpPr/>
          <p:nvPr/>
        </p:nvSpPr>
        <p:spPr>
          <a:xfrm>
            <a:off x="6461159" y="5190668"/>
            <a:ext cx="955296" cy="13629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err="1" smtClean="0"/>
              <a:t>What</a:t>
            </a:r>
            <a:r>
              <a:rPr lang="es-US" dirty="0" smtClean="0"/>
              <a:t> can I </a:t>
            </a:r>
            <a:r>
              <a:rPr lang="es-US" dirty="0" err="1" smtClean="0"/>
              <a:t>find</a:t>
            </a:r>
            <a:r>
              <a:rPr lang="es-US" dirty="0" smtClean="0"/>
              <a:t> </a:t>
            </a:r>
            <a:r>
              <a:rPr lang="es-US" dirty="0" err="1" smtClean="0"/>
              <a:t>there</a:t>
            </a:r>
            <a:r>
              <a:rPr lang="es-US" dirty="0" smtClean="0"/>
              <a:t>?</a:t>
            </a:r>
            <a:endParaRPr lang="es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80" y="1620671"/>
            <a:ext cx="3364124" cy="44855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61" y="1750834"/>
            <a:ext cx="5394385" cy="40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8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 smtClean="0"/>
              <a:t>HOW TO GET THERE?</a:t>
            </a:r>
            <a:br>
              <a:rPr lang="es-US" dirty="0" smtClean="0"/>
            </a:br>
            <a:r>
              <a:rPr lang="es-US" dirty="0" smtClean="0"/>
              <a:t>3620 Astoria Boulevard, Astoria, NY 11103</a:t>
            </a:r>
            <a:endParaRPr lang="es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35" y="2115969"/>
            <a:ext cx="8240815" cy="4391884"/>
          </a:xfrm>
        </p:spPr>
      </p:pic>
    </p:spTree>
    <p:extLst>
      <p:ext uri="{BB962C8B-B14F-4D97-AF65-F5344CB8AC3E}">
        <p14:creationId xmlns:p14="http://schemas.microsoft.com/office/powerpoint/2010/main" val="221869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96308"/>
          </a:xfrm>
        </p:spPr>
        <p:txBody>
          <a:bodyPr/>
          <a:lstStyle/>
          <a:p>
            <a:r>
              <a:rPr lang="es-US" dirty="0" smtClean="0"/>
              <a:t/>
            </a:r>
            <a:br>
              <a:rPr lang="es-US" dirty="0" smtClean="0"/>
            </a:br>
            <a:r>
              <a:rPr lang="es-US" dirty="0"/>
              <a:t/>
            </a:r>
            <a:br>
              <a:rPr lang="es-US" dirty="0"/>
            </a:br>
            <a:r>
              <a:rPr lang="es-US" dirty="0" smtClean="0"/>
              <a:t/>
            </a:r>
            <a:br>
              <a:rPr lang="es-US" dirty="0" smtClean="0"/>
            </a:br>
            <a:r>
              <a:rPr lang="es-US" dirty="0"/>
              <a:t/>
            </a:r>
            <a:br>
              <a:rPr lang="es-US" dirty="0"/>
            </a:br>
            <a:r>
              <a:rPr lang="es-US" dirty="0" smtClean="0"/>
              <a:t>PURO CHILE</a:t>
            </a:r>
            <a:endParaRPr lang="es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75" y="877247"/>
            <a:ext cx="7244251" cy="54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HOW TO GET THERE?</a:t>
            </a:r>
            <a:br>
              <a:rPr lang="es-US" dirty="0" smtClean="0"/>
            </a:br>
            <a:r>
              <a:rPr lang="es-US" dirty="0" smtClean="0"/>
              <a:t>221 Centre St., New York, NY 10013</a:t>
            </a:r>
            <a:endParaRPr lang="es-US" dirty="0"/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4520242" y="3536831"/>
            <a:ext cx="1690777" cy="51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5469147" y="3588589"/>
            <a:ext cx="690113" cy="55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5296619" y="3588589"/>
            <a:ext cx="862641" cy="879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5589917" y="3588589"/>
            <a:ext cx="569343" cy="1086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Marcador de contenido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6" y="1930401"/>
            <a:ext cx="9145519" cy="4927600"/>
          </a:xfrm>
        </p:spPr>
      </p:pic>
    </p:spTree>
    <p:extLst>
      <p:ext uri="{BB962C8B-B14F-4D97-AF65-F5344CB8AC3E}">
        <p14:creationId xmlns:p14="http://schemas.microsoft.com/office/powerpoint/2010/main" val="22737126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</TotalTime>
  <Words>26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San Antonio Bakery  and  Puro Wine</vt:lpstr>
      <vt:lpstr>San Antonio Bakery</vt:lpstr>
      <vt:lpstr>The Food                                 Chacarero                                    Hot Dog        (Completo Italiano)        Corn Pie        (Pastel de choclo)              Empanadas</vt:lpstr>
      <vt:lpstr>What can I find there?</vt:lpstr>
      <vt:lpstr>HOW TO GET THERE? 3620 Astoria Boulevard, Astoria, NY 11103</vt:lpstr>
      <vt:lpstr>    PURO CHILE</vt:lpstr>
      <vt:lpstr>HOW TO GET THERE? 221 Centre St., New York, NY 10013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Antonio Chilean Bakery and Restaurant Puro Wine</dc:title>
  <dc:creator>Carolina Espinoza</dc:creator>
  <cp:lastModifiedBy>Carolina Espinoza</cp:lastModifiedBy>
  <cp:revision>10</cp:revision>
  <dcterms:created xsi:type="dcterms:W3CDTF">2014-06-11T19:10:06Z</dcterms:created>
  <dcterms:modified xsi:type="dcterms:W3CDTF">2014-06-11T20:57:09Z</dcterms:modified>
</cp:coreProperties>
</file>