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4A486-367A-244E-B0E1-3B0E2F41A78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8A64D-0EF0-C248-BFAD-B65310B6F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8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outingweb.com/scoutingweb/SubPages/SurvivalGame.htm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http://scoutingweb.com/scoutingweb/SubPages/SurvivalGame.htm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8A64D-0EF0-C248-BFAD-B65310B6FD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0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6/23/2014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6/23/2014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CeP</a:t>
            </a:r>
            <a:r>
              <a:rPr lang="en-US" dirty="0" smtClean="0"/>
              <a:t> 6.23 Final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Andras &amp; </a:t>
            </a:r>
            <a:r>
              <a:rPr lang="en-US" dirty="0" err="1" smtClean="0"/>
              <a:t>Ruey</a:t>
            </a:r>
            <a:r>
              <a:rPr lang="en-US" dirty="0" smtClean="0"/>
              <a:t>-Ying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7848" y="19685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and your companions have just survived the crash of a small plane.  Both the pilot and co-pilot were killed in the crash.  It is mid-January , and you are in Northern Canada.  The daily temperature is 25 below zero, and the night time temperature is 40 below zero.  There is snow on the ground, </a:t>
            </a:r>
            <a:r>
              <a:rPr lang="en-US" dirty="0" smtClean="0"/>
              <a:t>and </a:t>
            </a:r>
            <a:r>
              <a:rPr lang="en-US" dirty="0"/>
              <a:t>the countryside is wooded with several creeks </a:t>
            </a:r>
            <a:r>
              <a:rPr lang="en-US" dirty="0" err="1"/>
              <a:t>criss-crossing</a:t>
            </a:r>
            <a:r>
              <a:rPr lang="en-US" dirty="0"/>
              <a:t> the area.  The nearest town is 20 miles away.  You are all dressed in city clothes appropriate for a business meeting.  Your group of survivors managed to salvage the following items:</a:t>
            </a:r>
          </a:p>
        </p:txBody>
      </p:sp>
      <p:pic>
        <p:nvPicPr>
          <p:cNvPr id="4" name="Picture 3" descr="Screen shot 2014-06-22 at 1.52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0"/>
            <a:ext cx="23241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these items: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153400" cy="5054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ball of steel wool</a:t>
            </a:r>
          </a:p>
          <a:p>
            <a:r>
              <a:rPr lang="en-US" dirty="0"/>
              <a:t>A small ax</a:t>
            </a:r>
          </a:p>
          <a:p>
            <a:r>
              <a:rPr lang="en-US" dirty="0"/>
              <a:t>A  loaded  .45-caliber pistol</a:t>
            </a:r>
          </a:p>
          <a:p>
            <a:r>
              <a:rPr lang="en-US" dirty="0"/>
              <a:t>Can of Crisco shortening</a:t>
            </a:r>
          </a:p>
          <a:p>
            <a:r>
              <a:rPr lang="en-US" dirty="0"/>
              <a:t>Newspapers (one per person)</a:t>
            </a:r>
          </a:p>
          <a:p>
            <a:r>
              <a:rPr lang="en-US" dirty="0"/>
              <a:t>Cigarette lighter (without fluid)</a:t>
            </a:r>
          </a:p>
          <a:p>
            <a:r>
              <a:rPr lang="en-US" dirty="0"/>
              <a:t>Extra shirt and pants for each survivor</a:t>
            </a:r>
          </a:p>
          <a:p>
            <a:r>
              <a:rPr lang="en-US" dirty="0"/>
              <a:t>20 x 20 ft. piece of heavy-duty canvas</a:t>
            </a:r>
          </a:p>
          <a:p>
            <a:r>
              <a:rPr lang="en-US" dirty="0"/>
              <a:t>A sectional air map made of plastic</a:t>
            </a:r>
          </a:p>
          <a:p>
            <a:r>
              <a:rPr lang="en-US" dirty="0"/>
              <a:t>One quart of 100-proof whiskey</a:t>
            </a:r>
          </a:p>
          <a:p>
            <a:r>
              <a:rPr lang="en-US" dirty="0"/>
              <a:t>A  compass</a:t>
            </a:r>
          </a:p>
          <a:p>
            <a:r>
              <a:rPr lang="en-US" dirty="0"/>
              <a:t>Family-size chocolate bars (one per person)</a:t>
            </a:r>
          </a:p>
        </p:txBody>
      </p:sp>
      <p:pic>
        <p:nvPicPr>
          <p:cNvPr id="5" name="Picture 4" descr="two-kinds-steel-wool-dishwashing-white-background-3221963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0" y="190500"/>
            <a:ext cx="2786063" cy="2057400"/>
          </a:xfrm>
          <a:prstGeom prst="rect">
            <a:avLst/>
          </a:prstGeom>
        </p:spPr>
      </p:pic>
      <p:pic>
        <p:nvPicPr>
          <p:cNvPr id="6" name="Picture 5" descr="119502_l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81" y="4292600"/>
            <a:ext cx="2827867" cy="2827867"/>
          </a:xfrm>
          <a:prstGeom prst="rect">
            <a:avLst/>
          </a:prstGeom>
        </p:spPr>
      </p:pic>
      <p:pic>
        <p:nvPicPr>
          <p:cNvPr id="4" name="Picture 3" descr="shortening-all_vegetable-453-s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353733"/>
            <a:ext cx="3115733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(hint, you have decided not to try to go to town, but wait for assistance)</a:t>
            </a:r>
          </a:p>
          <a:p>
            <a:r>
              <a:rPr lang="en-US" dirty="0"/>
              <a:t>Which items are the most </a:t>
            </a:r>
            <a:r>
              <a:rPr lang="en-US" dirty="0" smtClean="0"/>
              <a:t>useful?</a:t>
            </a:r>
          </a:p>
          <a:p>
            <a:pPr lvl="1"/>
            <a:r>
              <a:rPr lang="en-US" dirty="0" smtClean="0"/>
              <a:t>Pick 5, and rank them from 1 (most useful) to 5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6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off US 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30866"/>
            <a:ext cx="8153400" cy="542713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Cigarette lighter (without fluid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Ball of steel </a:t>
            </a:r>
            <a:r>
              <a:rPr lang="en-US" dirty="0" smtClean="0"/>
              <a:t>wool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 </a:t>
            </a:r>
            <a:r>
              <a:rPr lang="en-US" dirty="0"/>
              <a:t>shirt and pants for each </a:t>
            </a:r>
            <a:r>
              <a:rPr lang="en-US" dirty="0" smtClean="0"/>
              <a:t>survivor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of Crisco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 x 20 foot canvas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Small ax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Chocolate bars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Newspaper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Pistol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Whiskey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(I’m not sure if we are using class time to fill out the survey or just introduce the survey and let them do it </a:t>
            </a:r>
            <a:r>
              <a:rPr lang="en-US" altLang="zh-TW" smtClean="0"/>
              <a:t>at home)</a:t>
            </a:r>
            <a:endParaRPr lang="en-US" dirty="0"/>
          </a:p>
        </p:txBody>
      </p:sp>
      <p:pic>
        <p:nvPicPr>
          <p:cNvPr id="4" name="Picture 3" descr="Screen shot 2014-06-22 at 1.52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0" y="228600"/>
            <a:ext cx="23495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will be 5 sections:</a:t>
            </a:r>
          </a:p>
          <a:p>
            <a:pPr lvl="1"/>
            <a:r>
              <a:rPr lang="en-US" dirty="0" smtClean="0"/>
              <a:t>Grammar</a:t>
            </a:r>
          </a:p>
          <a:p>
            <a:pPr lvl="1"/>
            <a:r>
              <a:rPr lang="en-US" dirty="0" smtClean="0"/>
              <a:t>Listening</a:t>
            </a:r>
          </a:p>
          <a:p>
            <a:pPr lvl="1"/>
            <a:r>
              <a:rPr lang="en-US" dirty="0" smtClean="0"/>
              <a:t>Speaking</a:t>
            </a:r>
          </a:p>
          <a:p>
            <a:pPr lvl="1"/>
            <a:r>
              <a:rPr lang="en-US" dirty="0" smtClean="0"/>
              <a:t>Reading Writing</a:t>
            </a:r>
          </a:p>
          <a:p>
            <a:r>
              <a:rPr lang="en-US" dirty="0" smtClean="0"/>
              <a:t>All of the units will be on the test, so review all the grammar.</a:t>
            </a:r>
          </a:p>
          <a:p>
            <a:r>
              <a:rPr lang="en-US" dirty="0" smtClean="0"/>
              <a:t>Speaking test explanation</a:t>
            </a:r>
            <a:endParaRPr lang="en-US" dirty="0"/>
          </a:p>
        </p:txBody>
      </p:sp>
      <p:pic>
        <p:nvPicPr>
          <p:cNvPr id="4" name="Picture 3" descr="Screen shot 2014-06-22 at 1.52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966" y="228600"/>
            <a:ext cx="23495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HW/Exit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Textbook </a:t>
            </a:r>
            <a:r>
              <a:rPr lang="en-US" dirty="0"/>
              <a:t>p 127 + 128 (review)</a:t>
            </a:r>
          </a:p>
          <a:p>
            <a:pPr lvl="0"/>
            <a:r>
              <a:rPr lang="en-US" dirty="0"/>
              <a:t>Textbook p 96 practice 4 + 5</a:t>
            </a:r>
          </a:p>
          <a:p>
            <a:pPr lvl="0"/>
            <a:r>
              <a:rPr lang="en-US" dirty="0"/>
              <a:t>Any other review you want to do, bring us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Write on the exit ticket</a:t>
            </a:r>
          </a:p>
          <a:p>
            <a:pPr lvl="1"/>
            <a:r>
              <a:rPr lang="en-US" dirty="0" smtClean="0"/>
              <a:t>Email us or upload a file to </a:t>
            </a:r>
            <a:r>
              <a:rPr lang="en-US" dirty="0" err="1" smtClean="0"/>
              <a:t>dropbox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4-06-22 at 1.52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33" y="228600"/>
            <a:ext cx="23368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 you tomorrow!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Warm-up: Pronunciation Pyramid</a:t>
            </a:r>
          </a:p>
          <a:p>
            <a:r>
              <a:rPr lang="en-US" dirty="0" smtClean="0"/>
              <a:t>HW Review</a:t>
            </a:r>
          </a:p>
          <a:p>
            <a:r>
              <a:rPr lang="en-US" dirty="0" smtClean="0"/>
              <a:t>Unit Test 12</a:t>
            </a:r>
          </a:p>
          <a:p>
            <a:r>
              <a:rPr lang="en-US" dirty="0" smtClean="0"/>
              <a:t>Survival Game</a:t>
            </a:r>
          </a:p>
          <a:p>
            <a:r>
              <a:rPr lang="en-US" dirty="0" smtClean="0"/>
              <a:t>Quick Survey</a:t>
            </a:r>
          </a:p>
          <a:p>
            <a:r>
              <a:rPr lang="en-US" dirty="0" smtClean="0"/>
              <a:t>Final Exam Explanation</a:t>
            </a:r>
          </a:p>
          <a:p>
            <a:r>
              <a:rPr lang="en-US" dirty="0" smtClean="0"/>
              <a:t>HW/Exit Ticket</a:t>
            </a:r>
            <a:endParaRPr lang="en-US" dirty="0"/>
          </a:p>
        </p:txBody>
      </p:sp>
      <p:pic>
        <p:nvPicPr>
          <p:cNvPr id="4" name="Picture 3" descr="Screen shot 2014-06-22 at 1.5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34" y="222250"/>
            <a:ext cx="23241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Pronunciation Pyramid!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a look at the pyramid.</a:t>
            </a:r>
          </a:p>
          <a:p>
            <a:r>
              <a:rPr lang="en-US" dirty="0" smtClean="0"/>
              <a:t>This time it focuses on word stress.</a:t>
            </a:r>
          </a:p>
          <a:p>
            <a:r>
              <a:rPr lang="en-US" dirty="0" smtClean="0"/>
              <a:t>We can try as a class first, then try in groups.</a:t>
            </a:r>
            <a:endParaRPr lang="en-US" dirty="0"/>
          </a:p>
        </p:txBody>
      </p:sp>
      <p:pic>
        <p:nvPicPr>
          <p:cNvPr id="4" name="Picture 3" descr="Screen shot 2014-06-22 at 1.5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34" y="222250"/>
            <a:ext cx="23241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HW Check: </a:t>
            </a:r>
            <a:br>
              <a:rPr lang="en-US" dirty="0" smtClean="0"/>
            </a:br>
            <a:r>
              <a:rPr lang="en-US" dirty="0" smtClean="0"/>
              <a:t>Practice </a:t>
            </a:r>
            <a:r>
              <a:rPr lang="en-US" dirty="0"/>
              <a:t>4 (p.90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(make sure to ask your groups if there are any questions)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knew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had moved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had</a:t>
            </a:r>
          </a:p>
          <a:p>
            <a:endParaRPr lang="en-US" dirty="0"/>
          </a:p>
        </p:txBody>
      </p:sp>
      <p:pic>
        <p:nvPicPr>
          <p:cNvPr id="4" name="Picture 3" descr="Screen shot 2014-06-22 at 1.51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7" y="114300"/>
            <a:ext cx="23368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2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 Check: Practice </a:t>
            </a:r>
            <a:r>
              <a:rPr lang="en-US" dirty="0"/>
              <a:t>5 (p.91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had won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would start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had thought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would do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would do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would double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had paid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HW Check: </a:t>
            </a:r>
            <a:br>
              <a:rPr lang="en-US" dirty="0"/>
            </a:br>
            <a:r>
              <a:rPr lang="en-US" dirty="0"/>
              <a:t>Check Your Knowledge (p.94)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Vocabulary Check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disposal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voluntary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regulations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weapons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extinction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benefit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 Check: </a:t>
            </a:r>
            <a:br>
              <a:rPr lang="en-US" dirty="0" smtClean="0"/>
            </a:br>
            <a:r>
              <a:rPr lang="en-US" dirty="0" smtClean="0"/>
              <a:t>Check </a:t>
            </a:r>
            <a:r>
              <a:rPr lang="en-US" dirty="0"/>
              <a:t>Your Knowledge (p.94)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4271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dirty="0"/>
              <a:t>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Wishes for past changes:</a:t>
            </a:r>
          </a:p>
          <a:p>
            <a:pPr marL="880110" lvl="1" indent="-514350">
              <a:buFont typeface="+mj-lt"/>
              <a:buAutoNum type="alphaLcPeriod"/>
            </a:pPr>
            <a:r>
              <a:rPr lang="en-US" sz="2800" dirty="0"/>
              <a:t>I wish I had been a better student and had studied harder in school.</a:t>
            </a:r>
          </a:p>
          <a:p>
            <a:pPr marL="880110" lvl="1" indent="-514350">
              <a:buFont typeface="+mj-lt"/>
              <a:buAutoNum type="alphaLcPeriod"/>
            </a:pPr>
            <a:r>
              <a:rPr lang="en-US" sz="2800" dirty="0"/>
              <a:t>I wish I had saved more money when I was younger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Wishes for present change:</a:t>
            </a:r>
          </a:p>
          <a:p>
            <a:pPr marL="880110" lvl="1" indent="-514350">
              <a:buFont typeface="+mj-lt"/>
              <a:buAutoNum type="alphaLcPeriod"/>
            </a:pPr>
            <a:r>
              <a:rPr lang="en-US" sz="2800" dirty="0"/>
              <a:t>I wish I were able to fly so I wouldn’t have to take public transportation.</a:t>
            </a:r>
          </a:p>
          <a:p>
            <a:pPr marL="880110" lvl="1" indent="-514350">
              <a:buFont typeface="+mj-lt"/>
              <a:buAutoNum type="alphaLcPeriod"/>
            </a:pPr>
            <a:r>
              <a:rPr lang="en-US" sz="2800" dirty="0"/>
              <a:t>I wish I could study in the CEP Friday, Saturday, and Sunday too!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Wishes for future improvements:</a:t>
            </a:r>
          </a:p>
          <a:p>
            <a:pPr marL="880110" lvl="1" indent="-514350">
              <a:buFont typeface="+mj-lt"/>
              <a:buAutoNum type="alphaLcPeriod"/>
            </a:pPr>
            <a:r>
              <a:rPr lang="en-US" sz="2800" dirty="0"/>
              <a:t>I wish New York would clean </a:t>
            </a:r>
            <a:r>
              <a:rPr lang="en-US" sz="2800" dirty="0" smtClean="0"/>
              <a:t>it’s subways</a:t>
            </a:r>
            <a:r>
              <a:rPr lang="en-US" sz="2800" dirty="0"/>
              <a:t>.</a:t>
            </a:r>
          </a:p>
          <a:p>
            <a:pPr marL="880110" lvl="1" indent="-514350">
              <a:buFont typeface="+mj-lt"/>
              <a:buAutoNum type="alphaLcPeriod"/>
            </a:pPr>
            <a:r>
              <a:rPr lang="en-US" sz="2800" dirty="0"/>
              <a:t>I wish I could take a trip to California and enjoy the beaches</a:t>
            </a:r>
            <a:r>
              <a:rPr lang="en-US" sz="2800" dirty="0" smtClean="0"/>
              <a:t>!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B.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I wish my boss were able to give me more time off.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I wish I could be paid more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42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last minute 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1464734"/>
            <a:ext cx="6477000" cy="1828800"/>
          </a:xfrm>
        </p:spPr>
        <p:txBody>
          <a:bodyPr/>
          <a:lstStyle/>
          <a:p>
            <a:r>
              <a:rPr lang="en-US" dirty="0" smtClean="0"/>
              <a:t>Unit 12 Test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93</TotalTime>
  <Words>443</Words>
  <Application>Microsoft Office PowerPoint</Application>
  <PresentationFormat>如螢幕大小 (4:3)</PresentationFormat>
  <Paragraphs>107</Paragraphs>
  <Slides>17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Median</vt:lpstr>
      <vt:lpstr>CeP 6.23 Final Week</vt:lpstr>
      <vt:lpstr>Today’s Lesson</vt:lpstr>
      <vt:lpstr>Pronunciation Pyramid!</vt:lpstr>
      <vt:lpstr>HW Check:  Practice 4 (p.90)</vt:lpstr>
      <vt:lpstr>HW Check: Practice 5 (p.91)</vt:lpstr>
      <vt:lpstr>HW Check:  Check Your Knowledge (p.94)</vt:lpstr>
      <vt:lpstr>HW Check:  Check Your Knowledge (p.94)</vt:lpstr>
      <vt:lpstr>PowerPoint 簡報</vt:lpstr>
      <vt:lpstr>Unit 12 Test</vt:lpstr>
      <vt:lpstr>Survival Game</vt:lpstr>
      <vt:lpstr>You have these items:</vt:lpstr>
      <vt:lpstr>Task</vt:lpstr>
      <vt:lpstr>Based off US Army</vt:lpstr>
      <vt:lpstr>Survey</vt:lpstr>
      <vt:lpstr>Final Exam Explanation</vt:lpstr>
      <vt:lpstr>HW/Exit Ticket</vt:lpstr>
      <vt:lpstr>See you tomorrow!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 6.23 Final Week</dc:title>
  <dc:creator>Andras Molnar</dc:creator>
  <cp:lastModifiedBy>RL</cp:lastModifiedBy>
  <cp:revision>11</cp:revision>
  <dcterms:created xsi:type="dcterms:W3CDTF">2014-06-20T19:05:12Z</dcterms:created>
  <dcterms:modified xsi:type="dcterms:W3CDTF">2014-06-23T05:24:06Z</dcterms:modified>
</cp:coreProperties>
</file>