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260" r:id="rId4"/>
    <p:sldId id="258" r:id="rId5"/>
    <p:sldId id="264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98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73895-13D0-42DC-848B-DD49231FBBFF}" type="datetimeFigureOut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EB91-514E-4B05-B4AA-C676B77E9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11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C29B-A267-4CC3-AA56-33070402E45E}" type="datetimeFigureOut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E3EE-C1A2-4831-AA05-D04BAF49F0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0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3EE-C1A2-4831-AA05-D04BAF49F04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6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1329C0E-E82C-4BBC-A519-7D6C97AAA47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6F3-B62F-43F3-9D39-25D4D3628241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DCA1-13C2-463A-B75B-7DCBD85D1E81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932961A-6EB3-45F0-B38B-3ABD946A69CA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AA0937-2455-4DB3-9CD9-3221780E3FDB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6EB5-2EA0-489B-8D0E-95B84A46513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97B2-0B00-4E22-8C5B-9EEE62E6B6F9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C9A1-17A0-44D6-A6D2-1F789CCEED2D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1785F38-6C2F-4D77-B355-27F53096B1C1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E74-33E9-44F1-AD5F-49D6F9FBE258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9BD-B92F-46D8-8616-A9B34400C657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0ADF30-B245-4629-A953-121D34DDE852}" type="datetime1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8AD8C92-C642-49F1-9369-5B45360B4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Biking in NYC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Ruey-Ying Liu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42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4400" b="1" cap="none" dirty="0">
              <a:latin typeface="Cambria" panose="020405030504060302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4964013" cy="590218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7972776" cy="412312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7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Central Park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0" y="1981200"/>
            <a:ext cx="6889270" cy="4144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8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0" y="2708920"/>
            <a:ext cx="7894674" cy="246380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Hudson River Greenway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2005806"/>
            <a:ext cx="5457825" cy="409575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do you need?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Bike!</a:t>
            </a:r>
          </a:p>
          <a:p>
            <a:r>
              <a:rPr lang="en-US" altLang="zh-TW" sz="2800" dirty="0" smtClean="0"/>
              <a:t>Head light and tail light</a:t>
            </a:r>
          </a:p>
          <a:p>
            <a:r>
              <a:rPr lang="en-US" altLang="zh-TW" sz="2800" dirty="0" smtClean="0"/>
              <a:t>Helmet</a:t>
            </a:r>
          </a:p>
          <a:p>
            <a:r>
              <a:rPr lang="en-US" altLang="zh-TW" sz="2800" dirty="0" smtClean="0"/>
              <a:t>Lock</a:t>
            </a:r>
          </a:p>
          <a:p>
            <a:r>
              <a:rPr lang="en-US" altLang="zh-TW" sz="2800" dirty="0" smtClean="0"/>
              <a:t>Optional: Goggles, gloves, cycling pants...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1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Stop for the red light!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577828" cy="47704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8C92-C642-49F1-9369-5B45360B486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6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6041</TotalTime>
  <Words>47</Words>
  <Application>Microsoft Office PowerPoint</Application>
  <PresentationFormat>如螢幕大小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佈景主題1</vt:lpstr>
      <vt:lpstr>Biking in NYC</vt:lpstr>
      <vt:lpstr>PowerPoint 簡報</vt:lpstr>
      <vt:lpstr>PowerPoint 簡報</vt:lpstr>
      <vt:lpstr>Central Park</vt:lpstr>
      <vt:lpstr>PowerPoint 簡報</vt:lpstr>
      <vt:lpstr>Hudson River Greenway</vt:lpstr>
      <vt:lpstr>What do you need?</vt:lpstr>
      <vt:lpstr>Stop for the red light!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teacher control and exploratory talk in the adult ESL classroom</dc:title>
  <dc:creator>Win7</dc:creator>
  <cp:lastModifiedBy>RL</cp:lastModifiedBy>
  <cp:revision>36</cp:revision>
  <dcterms:created xsi:type="dcterms:W3CDTF">2014-02-23T03:35:01Z</dcterms:created>
  <dcterms:modified xsi:type="dcterms:W3CDTF">2014-06-05T06:13:09Z</dcterms:modified>
</cp:coreProperties>
</file>